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1387" r:id="rId5"/>
    <p:sldId id="1388" r:id="rId6"/>
    <p:sldId id="1389" r:id="rId7"/>
    <p:sldId id="1390" r:id="rId8"/>
    <p:sldId id="1395" r:id="rId9"/>
    <p:sldId id="1391" r:id="rId10"/>
    <p:sldId id="1392" r:id="rId11"/>
    <p:sldId id="1393" r:id="rId12"/>
    <p:sldId id="1394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70" r:id="rId21"/>
    <p:sldId id="272" r:id="rId22"/>
    <p:sldId id="271" r:id="rId23"/>
    <p:sldId id="266" r:id="rId24"/>
    <p:sldId id="267" r:id="rId25"/>
    <p:sldId id="268" r:id="rId26"/>
    <p:sldId id="269" r:id="rId27"/>
    <p:sldId id="1382" r:id="rId28"/>
    <p:sldId id="273" r:id="rId29"/>
    <p:sldId id="1377" r:id="rId30"/>
    <p:sldId id="1378" r:id="rId31"/>
    <p:sldId id="274" r:id="rId32"/>
    <p:sldId id="1379" r:id="rId33"/>
    <p:sldId id="1380" r:id="rId34"/>
    <p:sldId id="1381" r:id="rId35"/>
    <p:sldId id="1383" r:id="rId36"/>
    <p:sldId id="1384" r:id="rId37"/>
    <p:sldId id="1385" r:id="rId38"/>
    <p:sldId id="1386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Style moyen 3 - 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53"/>
    <p:restoredTop sz="94645"/>
  </p:normalViewPr>
  <p:slideViewPr>
    <p:cSldViewPr snapToGrid="0">
      <p:cViewPr varScale="1">
        <p:scale>
          <a:sx n="66" d="100"/>
          <a:sy n="66" d="100"/>
        </p:scale>
        <p:origin x="224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1B17F3-4D6F-4385-86B0-C85AA47255F6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7A87A10-2E90-4AF9-9F54-73D7D1E5EFDB}">
      <dgm:prSet/>
      <dgm:spPr/>
      <dgm:t>
        <a:bodyPr/>
        <a:lstStyle/>
        <a:p>
          <a:r>
            <a:rPr lang="fr-FR" dirty="0"/>
            <a:t>Introduction </a:t>
          </a:r>
          <a:endParaRPr lang="en-US" dirty="0"/>
        </a:p>
      </dgm:t>
    </dgm:pt>
    <dgm:pt modelId="{747EC09D-ADAC-4814-B015-1159B0AFE367}" type="parTrans" cxnId="{B2ED4952-DFD9-42F5-9547-DA659DBBBDA9}">
      <dgm:prSet/>
      <dgm:spPr/>
      <dgm:t>
        <a:bodyPr/>
        <a:lstStyle/>
        <a:p>
          <a:endParaRPr lang="en-US"/>
        </a:p>
      </dgm:t>
    </dgm:pt>
    <dgm:pt modelId="{C970C5AB-8BA2-4CE8-A1C1-C07DF7A9812C}" type="sibTrans" cxnId="{B2ED4952-DFD9-42F5-9547-DA659DBBBDA9}">
      <dgm:prSet/>
      <dgm:spPr/>
      <dgm:t>
        <a:bodyPr/>
        <a:lstStyle/>
        <a:p>
          <a:endParaRPr lang="en-US"/>
        </a:p>
      </dgm:t>
    </dgm:pt>
    <dgm:pt modelId="{25C6AADB-F226-4687-BFE7-623D5D534ECD}">
      <dgm:prSet/>
      <dgm:spPr/>
      <dgm:t>
        <a:bodyPr/>
        <a:lstStyle/>
        <a:p>
          <a:r>
            <a:rPr lang="fr-FR" dirty="0"/>
            <a:t>Data exploration</a:t>
          </a:r>
          <a:endParaRPr lang="en-US" dirty="0"/>
        </a:p>
      </dgm:t>
    </dgm:pt>
    <dgm:pt modelId="{DB37773D-4351-4FEB-8F0B-C9E586505AF1}" type="parTrans" cxnId="{71A6E150-085C-41EB-998F-EFE6AE3891C9}">
      <dgm:prSet/>
      <dgm:spPr/>
      <dgm:t>
        <a:bodyPr/>
        <a:lstStyle/>
        <a:p>
          <a:endParaRPr lang="en-US"/>
        </a:p>
      </dgm:t>
    </dgm:pt>
    <dgm:pt modelId="{A04E65BC-F5BA-46AB-BB90-79B2AA8ADF48}" type="sibTrans" cxnId="{71A6E150-085C-41EB-998F-EFE6AE3891C9}">
      <dgm:prSet/>
      <dgm:spPr/>
      <dgm:t>
        <a:bodyPr/>
        <a:lstStyle/>
        <a:p>
          <a:endParaRPr lang="en-US"/>
        </a:p>
      </dgm:t>
    </dgm:pt>
    <dgm:pt modelId="{74DEBDCB-EE44-4B20-9CC1-743234ECB5C2}">
      <dgm:prSet/>
      <dgm:spPr/>
      <dgm:t>
        <a:bodyPr/>
        <a:lstStyle/>
        <a:p>
          <a:r>
            <a:rPr lang="fr-FR" dirty="0"/>
            <a:t>Sarimax</a:t>
          </a:r>
          <a:endParaRPr lang="en-US" dirty="0"/>
        </a:p>
      </dgm:t>
    </dgm:pt>
    <dgm:pt modelId="{57EA15D2-0CD3-41A2-B5FC-B70E8A5247F4}" type="parTrans" cxnId="{59472F55-00B3-4FEA-8ACF-11BDF06C80CA}">
      <dgm:prSet/>
      <dgm:spPr/>
      <dgm:t>
        <a:bodyPr/>
        <a:lstStyle/>
        <a:p>
          <a:endParaRPr lang="en-US"/>
        </a:p>
      </dgm:t>
    </dgm:pt>
    <dgm:pt modelId="{49FFD4E8-4824-470C-93E2-B740721D175E}" type="sibTrans" cxnId="{59472F55-00B3-4FEA-8ACF-11BDF06C80CA}">
      <dgm:prSet/>
      <dgm:spPr/>
      <dgm:t>
        <a:bodyPr/>
        <a:lstStyle/>
        <a:p>
          <a:endParaRPr lang="en-US"/>
        </a:p>
      </dgm:t>
    </dgm:pt>
    <dgm:pt modelId="{CBA57D0C-CB6D-49D0-9026-535306140AF7}">
      <dgm:prSet/>
      <dgm:spPr/>
      <dgm:t>
        <a:bodyPr/>
        <a:lstStyle/>
        <a:p>
          <a:r>
            <a:rPr lang="fr-FR" dirty="0"/>
            <a:t>Prophet &amp; Online approch</a:t>
          </a:r>
          <a:endParaRPr lang="en-US" dirty="0"/>
        </a:p>
      </dgm:t>
    </dgm:pt>
    <dgm:pt modelId="{B74AEE90-5356-48F7-9D12-6B3EE34DF19D}" type="parTrans" cxnId="{21A530DE-F738-42FD-88BF-9EE0F6FD898C}">
      <dgm:prSet/>
      <dgm:spPr/>
      <dgm:t>
        <a:bodyPr/>
        <a:lstStyle/>
        <a:p>
          <a:endParaRPr lang="en-US"/>
        </a:p>
      </dgm:t>
    </dgm:pt>
    <dgm:pt modelId="{A1ED16DB-EECF-4F47-8DFF-61A9BB21755B}" type="sibTrans" cxnId="{21A530DE-F738-42FD-88BF-9EE0F6FD898C}">
      <dgm:prSet/>
      <dgm:spPr/>
      <dgm:t>
        <a:bodyPr/>
        <a:lstStyle/>
        <a:p>
          <a:endParaRPr lang="en-US"/>
        </a:p>
      </dgm:t>
    </dgm:pt>
    <dgm:pt modelId="{67240D27-6DA8-491B-909C-7E9E8049C0F3}">
      <dgm:prSet/>
      <dgm:spPr/>
      <dgm:t>
        <a:bodyPr/>
        <a:lstStyle/>
        <a:p>
          <a:r>
            <a:rPr lang="fr-FR" dirty="0"/>
            <a:t> LSTM</a:t>
          </a:r>
          <a:endParaRPr lang="en-US" dirty="0"/>
        </a:p>
      </dgm:t>
    </dgm:pt>
    <dgm:pt modelId="{1BBE38FF-E5E8-4C5B-BE4A-BFA369A26E28}" type="parTrans" cxnId="{5CE3FC00-41BF-46AC-AC1C-DB000BA0554D}">
      <dgm:prSet/>
      <dgm:spPr/>
      <dgm:t>
        <a:bodyPr/>
        <a:lstStyle/>
        <a:p>
          <a:endParaRPr lang="en-US"/>
        </a:p>
      </dgm:t>
    </dgm:pt>
    <dgm:pt modelId="{90D7E30D-3798-4B7F-AA2B-8886B37148E5}" type="sibTrans" cxnId="{5CE3FC00-41BF-46AC-AC1C-DB000BA0554D}">
      <dgm:prSet/>
      <dgm:spPr/>
      <dgm:t>
        <a:bodyPr/>
        <a:lstStyle/>
        <a:p>
          <a:endParaRPr lang="en-US"/>
        </a:p>
      </dgm:t>
    </dgm:pt>
    <dgm:pt modelId="{BBD11168-FAC2-493D-A8B8-63B4849A6C9B}">
      <dgm:prSet/>
      <dgm:spPr/>
      <dgm:t>
        <a:bodyPr/>
        <a:lstStyle/>
        <a:p>
          <a:r>
            <a:rPr lang="fr-FR" dirty="0"/>
            <a:t>XGBoost</a:t>
          </a:r>
          <a:endParaRPr lang="en-US" dirty="0"/>
        </a:p>
      </dgm:t>
    </dgm:pt>
    <dgm:pt modelId="{6FFF14B3-420B-4318-8E20-1E1040EAF755}" type="parTrans" cxnId="{A37A5CD2-979C-42C2-BED9-71FEB8E2938E}">
      <dgm:prSet/>
      <dgm:spPr/>
      <dgm:t>
        <a:bodyPr/>
        <a:lstStyle/>
        <a:p>
          <a:endParaRPr lang="en-US"/>
        </a:p>
      </dgm:t>
    </dgm:pt>
    <dgm:pt modelId="{F4C7C504-7DAB-484B-AB10-918D2845E287}" type="sibTrans" cxnId="{A37A5CD2-979C-42C2-BED9-71FEB8E2938E}">
      <dgm:prSet/>
      <dgm:spPr/>
      <dgm:t>
        <a:bodyPr/>
        <a:lstStyle/>
        <a:p>
          <a:endParaRPr lang="en-US"/>
        </a:p>
      </dgm:t>
    </dgm:pt>
    <dgm:pt modelId="{E17E3602-5413-4E5A-A2EC-A7DDE41E7EBE}">
      <dgm:prSet/>
      <dgm:spPr/>
      <dgm:t>
        <a:bodyPr/>
        <a:lstStyle/>
        <a:p>
          <a:r>
            <a:rPr lang="fr-FR" dirty="0"/>
            <a:t>Random Forest</a:t>
          </a:r>
          <a:endParaRPr lang="en-US" dirty="0"/>
        </a:p>
      </dgm:t>
    </dgm:pt>
    <dgm:pt modelId="{96510E8D-E88C-4A3C-80D2-6AFE3635019F}" type="parTrans" cxnId="{B159C8ED-1348-4320-8854-71D7004ED3F4}">
      <dgm:prSet/>
      <dgm:spPr/>
      <dgm:t>
        <a:bodyPr/>
        <a:lstStyle/>
        <a:p>
          <a:endParaRPr lang="en-US"/>
        </a:p>
      </dgm:t>
    </dgm:pt>
    <dgm:pt modelId="{084DC4A1-F9CC-4E0C-ADD3-D8111D2DFEFA}" type="sibTrans" cxnId="{B159C8ED-1348-4320-8854-71D7004ED3F4}">
      <dgm:prSet/>
      <dgm:spPr/>
      <dgm:t>
        <a:bodyPr/>
        <a:lstStyle/>
        <a:p>
          <a:endParaRPr lang="en-US"/>
        </a:p>
      </dgm:t>
    </dgm:pt>
    <dgm:pt modelId="{2F476BCD-772A-4A89-8252-1375F901EF8B}">
      <dgm:prSet/>
      <dgm:spPr/>
      <dgm:t>
        <a:bodyPr/>
        <a:lstStyle/>
        <a:p>
          <a:r>
            <a:rPr lang="fr-FR" dirty="0"/>
            <a:t>Clustering &amp; Bottum up approch </a:t>
          </a:r>
          <a:endParaRPr lang="en-US" dirty="0"/>
        </a:p>
      </dgm:t>
    </dgm:pt>
    <dgm:pt modelId="{4222C9EC-048F-48C3-91AA-FB5E896EAD17}" type="parTrans" cxnId="{A680E923-9E56-437F-80F2-AE30C1BC3444}">
      <dgm:prSet/>
      <dgm:spPr/>
      <dgm:t>
        <a:bodyPr/>
        <a:lstStyle/>
        <a:p>
          <a:endParaRPr lang="en-US"/>
        </a:p>
      </dgm:t>
    </dgm:pt>
    <dgm:pt modelId="{2157ADA0-5E6F-45DA-9984-CB538EECA910}" type="sibTrans" cxnId="{A680E923-9E56-437F-80F2-AE30C1BC3444}">
      <dgm:prSet/>
      <dgm:spPr/>
      <dgm:t>
        <a:bodyPr/>
        <a:lstStyle/>
        <a:p>
          <a:endParaRPr lang="en-US"/>
        </a:p>
      </dgm:t>
    </dgm:pt>
    <dgm:pt modelId="{86A57E60-6A23-2544-A979-3A5605E1040A}" type="pres">
      <dgm:prSet presAssocID="{FE1B17F3-4D6F-4385-86B0-C85AA47255F6}" presName="vert0" presStyleCnt="0">
        <dgm:presLayoutVars>
          <dgm:dir/>
          <dgm:animOne val="branch"/>
          <dgm:animLvl val="lvl"/>
        </dgm:presLayoutVars>
      </dgm:prSet>
      <dgm:spPr/>
    </dgm:pt>
    <dgm:pt modelId="{BFA7B23C-2FB4-AF4A-95DD-1A222EF8A3B1}" type="pres">
      <dgm:prSet presAssocID="{A7A87A10-2E90-4AF9-9F54-73D7D1E5EFDB}" presName="thickLine" presStyleLbl="alignNode1" presStyleIdx="0" presStyleCnt="8"/>
      <dgm:spPr/>
    </dgm:pt>
    <dgm:pt modelId="{C7E1C619-A289-7C4C-B9F6-0B0F7D389371}" type="pres">
      <dgm:prSet presAssocID="{A7A87A10-2E90-4AF9-9F54-73D7D1E5EFDB}" presName="horz1" presStyleCnt="0"/>
      <dgm:spPr/>
    </dgm:pt>
    <dgm:pt modelId="{355163F6-F8BA-8B40-A60D-1EC1AE83C9C2}" type="pres">
      <dgm:prSet presAssocID="{A7A87A10-2E90-4AF9-9F54-73D7D1E5EFDB}" presName="tx1" presStyleLbl="revTx" presStyleIdx="0" presStyleCnt="8"/>
      <dgm:spPr/>
    </dgm:pt>
    <dgm:pt modelId="{28C45C8B-D381-674D-84A6-D7046D0787BD}" type="pres">
      <dgm:prSet presAssocID="{A7A87A10-2E90-4AF9-9F54-73D7D1E5EFDB}" presName="vert1" presStyleCnt="0"/>
      <dgm:spPr/>
    </dgm:pt>
    <dgm:pt modelId="{F8C17D73-10AF-0842-95DB-CED728F19B6D}" type="pres">
      <dgm:prSet presAssocID="{25C6AADB-F226-4687-BFE7-623D5D534ECD}" presName="thickLine" presStyleLbl="alignNode1" presStyleIdx="1" presStyleCnt="8"/>
      <dgm:spPr/>
    </dgm:pt>
    <dgm:pt modelId="{292B0479-4DB9-5548-9775-698F18D32E2F}" type="pres">
      <dgm:prSet presAssocID="{25C6AADB-F226-4687-BFE7-623D5D534ECD}" presName="horz1" presStyleCnt="0"/>
      <dgm:spPr/>
    </dgm:pt>
    <dgm:pt modelId="{28244758-9887-1042-ACDC-33C951CA3ECC}" type="pres">
      <dgm:prSet presAssocID="{25C6AADB-F226-4687-BFE7-623D5D534ECD}" presName="tx1" presStyleLbl="revTx" presStyleIdx="1" presStyleCnt="8"/>
      <dgm:spPr/>
    </dgm:pt>
    <dgm:pt modelId="{205FB58B-603C-4A48-8B3B-EDFD750C1126}" type="pres">
      <dgm:prSet presAssocID="{25C6AADB-F226-4687-BFE7-623D5D534ECD}" presName="vert1" presStyleCnt="0"/>
      <dgm:spPr/>
    </dgm:pt>
    <dgm:pt modelId="{6ED05ECD-09CE-DE43-B43E-BEAD5D9A3B57}" type="pres">
      <dgm:prSet presAssocID="{74DEBDCB-EE44-4B20-9CC1-743234ECB5C2}" presName="thickLine" presStyleLbl="alignNode1" presStyleIdx="2" presStyleCnt="8"/>
      <dgm:spPr/>
    </dgm:pt>
    <dgm:pt modelId="{1A37E882-216A-0A4B-B9B0-89B60CE56618}" type="pres">
      <dgm:prSet presAssocID="{74DEBDCB-EE44-4B20-9CC1-743234ECB5C2}" presName="horz1" presStyleCnt="0"/>
      <dgm:spPr/>
    </dgm:pt>
    <dgm:pt modelId="{083A245F-3051-3049-89C1-83B283CA941D}" type="pres">
      <dgm:prSet presAssocID="{74DEBDCB-EE44-4B20-9CC1-743234ECB5C2}" presName="tx1" presStyleLbl="revTx" presStyleIdx="2" presStyleCnt="8"/>
      <dgm:spPr/>
    </dgm:pt>
    <dgm:pt modelId="{FC6627AA-C4C2-1A46-A206-7CC89424A545}" type="pres">
      <dgm:prSet presAssocID="{74DEBDCB-EE44-4B20-9CC1-743234ECB5C2}" presName="vert1" presStyleCnt="0"/>
      <dgm:spPr/>
    </dgm:pt>
    <dgm:pt modelId="{8C66B8E0-33AF-5B48-8198-07615E98389C}" type="pres">
      <dgm:prSet presAssocID="{CBA57D0C-CB6D-49D0-9026-535306140AF7}" presName="thickLine" presStyleLbl="alignNode1" presStyleIdx="3" presStyleCnt="8"/>
      <dgm:spPr/>
    </dgm:pt>
    <dgm:pt modelId="{FCE50561-DA94-D447-8EB2-FA6766BD4785}" type="pres">
      <dgm:prSet presAssocID="{CBA57D0C-CB6D-49D0-9026-535306140AF7}" presName="horz1" presStyleCnt="0"/>
      <dgm:spPr/>
    </dgm:pt>
    <dgm:pt modelId="{1419F22F-604B-F740-AD76-8EDBA7120472}" type="pres">
      <dgm:prSet presAssocID="{CBA57D0C-CB6D-49D0-9026-535306140AF7}" presName="tx1" presStyleLbl="revTx" presStyleIdx="3" presStyleCnt="8"/>
      <dgm:spPr/>
    </dgm:pt>
    <dgm:pt modelId="{AC290E3A-284D-1B48-BC42-CB775D340884}" type="pres">
      <dgm:prSet presAssocID="{CBA57D0C-CB6D-49D0-9026-535306140AF7}" presName="vert1" presStyleCnt="0"/>
      <dgm:spPr/>
    </dgm:pt>
    <dgm:pt modelId="{503DB24F-F241-4047-8494-B2A7A0E2CCF9}" type="pres">
      <dgm:prSet presAssocID="{67240D27-6DA8-491B-909C-7E9E8049C0F3}" presName="thickLine" presStyleLbl="alignNode1" presStyleIdx="4" presStyleCnt="8"/>
      <dgm:spPr/>
    </dgm:pt>
    <dgm:pt modelId="{2B08019D-6E2F-C340-AF9E-685C0F010FD3}" type="pres">
      <dgm:prSet presAssocID="{67240D27-6DA8-491B-909C-7E9E8049C0F3}" presName="horz1" presStyleCnt="0"/>
      <dgm:spPr/>
    </dgm:pt>
    <dgm:pt modelId="{69EF5B08-BB1B-0149-91BE-965C225227D1}" type="pres">
      <dgm:prSet presAssocID="{67240D27-6DA8-491B-909C-7E9E8049C0F3}" presName="tx1" presStyleLbl="revTx" presStyleIdx="4" presStyleCnt="8"/>
      <dgm:spPr/>
    </dgm:pt>
    <dgm:pt modelId="{008A24FA-5E03-0744-B9F5-6A8CB38DC3BB}" type="pres">
      <dgm:prSet presAssocID="{67240D27-6DA8-491B-909C-7E9E8049C0F3}" presName="vert1" presStyleCnt="0"/>
      <dgm:spPr/>
    </dgm:pt>
    <dgm:pt modelId="{44882AF9-3724-9446-A131-7885304875D1}" type="pres">
      <dgm:prSet presAssocID="{BBD11168-FAC2-493D-A8B8-63B4849A6C9B}" presName="thickLine" presStyleLbl="alignNode1" presStyleIdx="5" presStyleCnt="8"/>
      <dgm:spPr/>
    </dgm:pt>
    <dgm:pt modelId="{2ABDE1BA-BAC1-5C49-BA92-EE07F6F764A2}" type="pres">
      <dgm:prSet presAssocID="{BBD11168-FAC2-493D-A8B8-63B4849A6C9B}" presName="horz1" presStyleCnt="0"/>
      <dgm:spPr/>
    </dgm:pt>
    <dgm:pt modelId="{73F03029-4BB6-AB4E-9CE4-5ED3B41ED3DD}" type="pres">
      <dgm:prSet presAssocID="{BBD11168-FAC2-493D-A8B8-63B4849A6C9B}" presName="tx1" presStyleLbl="revTx" presStyleIdx="5" presStyleCnt="8"/>
      <dgm:spPr/>
    </dgm:pt>
    <dgm:pt modelId="{10B7E881-DE3F-AE44-A737-A87F6BA7ABAB}" type="pres">
      <dgm:prSet presAssocID="{BBD11168-FAC2-493D-A8B8-63B4849A6C9B}" presName="vert1" presStyleCnt="0"/>
      <dgm:spPr/>
    </dgm:pt>
    <dgm:pt modelId="{B3AC540D-6A76-A746-BB96-3542E52337D9}" type="pres">
      <dgm:prSet presAssocID="{E17E3602-5413-4E5A-A2EC-A7DDE41E7EBE}" presName="thickLine" presStyleLbl="alignNode1" presStyleIdx="6" presStyleCnt="8"/>
      <dgm:spPr/>
    </dgm:pt>
    <dgm:pt modelId="{C6639CD3-BAD2-474F-A3EA-84CAF0B99804}" type="pres">
      <dgm:prSet presAssocID="{E17E3602-5413-4E5A-A2EC-A7DDE41E7EBE}" presName="horz1" presStyleCnt="0"/>
      <dgm:spPr/>
    </dgm:pt>
    <dgm:pt modelId="{9A6C00DB-A004-0047-9313-DB6A7D88501B}" type="pres">
      <dgm:prSet presAssocID="{E17E3602-5413-4E5A-A2EC-A7DDE41E7EBE}" presName="tx1" presStyleLbl="revTx" presStyleIdx="6" presStyleCnt="8"/>
      <dgm:spPr/>
    </dgm:pt>
    <dgm:pt modelId="{6BF1FB76-CC01-5647-B701-11E6AF0D2CB2}" type="pres">
      <dgm:prSet presAssocID="{E17E3602-5413-4E5A-A2EC-A7DDE41E7EBE}" presName="vert1" presStyleCnt="0"/>
      <dgm:spPr/>
    </dgm:pt>
    <dgm:pt modelId="{806C4783-E1CD-7645-A842-DF700D194298}" type="pres">
      <dgm:prSet presAssocID="{2F476BCD-772A-4A89-8252-1375F901EF8B}" presName="thickLine" presStyleLbl="alignNode1" presStyleIdx="7" presStyleCnt="8"/>
      <dgm:spPr/>
    </dgm:pt>
    <dgm:pt modelId="{1EF188FD-CB5D-3547-BA35-AAE1A4ED54AA}" type="pres">
      <dgm:prSet presAssocID="{2F476BCD-772A-4A89-8252-1375F901EF8B}" presName="horz1" presStyleCnt="0"/>
      <dgm:spPr/>
    </dgm:pt>
    <dgm:pt modelId="{2ABAB9CC-05D2-3F4D-BC0B-A89ADBF7B503}" type="pres">
      <dgm:prSet presAssocID="{2F476BCD-772A-4A89-8252-1375F901EF8B}" presName="tx1" presStyleLbl="revTx" presStyleIdx="7" presStyleCnt="8"/>
      <dgm:spPr/>
    </dgm:pt>
    <dgm:pt modelId="{5A319ED6-8240-8548-A811-9D2335CED9E2}" type="pres">
      <dgm:prSet presAssocID="{2F476BCD-772A-4A89-8252-1375F901EF8B}" presName="vert1" presStyleCnt="0"/>
      <dgm:spPr/>
    </dgm:pt>
  </dgm:ptLst>
  <dgm:cxnLst>
    <dgm:cxn modelId="{5CE3FC00-41BF-46AC-AC1C-DB000BA0554D}" srcId="{FE1B17F3-4D6F-4385-86B0-C85AA47255F6}" destId="{67240D27-6DA8-491B-909C-7E9E8049C0F3}" srcOrd="4" destOrd="0" parTransId="{1BBE38FF-E5E8-4C5B-BE4A-BFA369A26E28}" sibTransId="{90D7E30D-3798-4B7F-AA2B-8886B37148E5}"/>
    <dgm:cxn modelId="{4F16DF23-ABAB-9540-9C51-E4B34BFCC2EF}" type="presOf" srcId="{25C6AADB-F226-4687-BFE7-623D5D534ECD}" destId="{28244758-9887-1042-ACDC-33C951CA3ECC}" srcOrd="0" destOrd="0" presId="urn:microsoft.com/office/officeart/2008/layout/LinedList"/>
    <dgm:cxn modelId="{A680E923-9E56-437F-80F2-AE30C1BC3444}" srcId="{FE1B17F3-4D6F-4385-86B0-C85AA47255F6}" destId="{2F476BCD-772A-4A89-8252-1375F901EF8B}" srcOrd="7" destOrd="0" parTransId="{4222C9EC-048F-48C3-91AA-FB5E896EAD17}" sibTransId="{2157ADA0-5E6F-45DA-9984-CB538EECA910}"/>
    <dgm:cxn modelId="{E1690725-FD67-4243-971C-9CCB3E241816}" type="presOf" srcId="{FE1B17F3-4D6F-4385-86B0-C85AA47255F6}" destId="{86A57E60-6A23-2544-A979-3A5605E1040A}" srcOrd="0" destOrd="0" presId="urn:microsoft.com/office/officeart/2008/layout/LinedList"/>
    <dgm:cxn modelId="{71A6E150-085C-41EB-998F-EFE6AE3891C9}" srcId="{FE1B17F3-4D6F-4385-86B0-C85AA47255F6}" destId="{25C6AADB-F226-4687-BFE7-623D5D534ECD}" srcOrd="1" destOrd="0" parTransId="{DB37773D-4351-4FEB-8F0B-C9E586505AF1}" sibTransId="{A04E65BC-F5BA-46AB-BB90-79B2AA8ADF48}"/>
    <dgm:cxn modelId="{B2ED4952-DFD9-42F5-9547-DA659DBBBDA9}" srcId="{FE1B17F3-4D6F-4385-86B0-C85AA47255F6}" destId="{A7A87A10-2E90-4AF9-9F54-73D7D1E5EFDB}" srcOrd="0" destOrd="0" parTransId="{747EC09D-ADAC-4814-B015-1159B0AFE367}" sibTransId="{C970C5AB-8BA2-4CE8-A1C1-C07DF7A9812C}"/>
    <dgm:cxn modelId="{59472F55-00B3-4FEA-8ACF-11BDF06C80CA}" srcId="{FE1B17F3-4D6F-4385-86B0-C85AA47255F6}" destId="{74DEBDCB-EE44-4B20-9CC1-743234ECB5C2}" srcOrd="2" destOrd="0" parTransId="{57EA15D2-0CD3-41A2-B5FC-B70E8A5247F4}" sibTransId="{49FFD4E8-4824-470C-93E2-B740721D175E}"/>
    <dgm:cxn modelId="{90170566-3C02-5945-BAF0-54DEFF166932}" type="presOf" srcId="{67240D27-6DA8-491B-909C-7E9E8049C0F3}" destId="{69EF5B08-BB1B-0149-91BE-965C225227D1}" srcOrd="0" destOrd="0" presId="urn:microsoft.com/office/officeart/2008/layout/LinedList"/>
    <dgm:cxn modelId="{99BB7874-0E6B-5D4D-97C3-018CB685B079}" type="presOf" srcId="{A7A87A10-2E90-4AF9-9F54-73D7D1E5EFDB}" destId="{355163F6-F8BA-8B40-A60D-1EC1AE83C9C2}" srcOrd="0" destOrd="0" presId="urn:microsoft.com/office/officeart/2008/layout/LinedList"/>
    <dgm:cxn modelId="{9D87D084-E2DD-6F47-9D7A-BE68151D5050}" type="presOf" srcId="{2F476BCD-772A-4A89-8252-1375F901EF8B}" destId="{2ABAB9CC-05D2-3F4D-BC0B-A89ADBF7B503}" srcOrd="0" destOrd="0" presId="urn:microsoft.com/office/officeart/2008/layout/LinedList"/>
    <dgm:cxn modelId="{AA27108F-927F-784F-91A4-0102FDE218D8}" type="presOf" srcId="{BBD11168-FAC2-493D-A8B8-63B4849A6C9B}" destId="{73F03029-4BB6-AB4E-9CE4-5ED3B41ED3DD}" srcOrd="0" destOrd="0" presId="urn:microsoft.com/office/officeart/2008/layout/LinedList"/>
    <dgm:cxn modelId="{63FBE0C9-8E08-714E-AB91-B2C8591FCCC7}" type="presOf" srcId="{E17E3602-5413-4E5A-A2EC-A7DDE41E7EBE}" destId="{9A6C00DB-A004-0047-9313-DB6A7D88501B}" srcOrd="0" destOrd="0" presId="urn:microsoft.com/office/officeart/2008/layout/LinedList"/>
    <dgm:cxn modelId="{A37A5CD2-979C-42C2-BED9-71FEB8E2938E}" srcId="{FE1B17F3-4D6F-4385-86B0-C85AA47255F6}" destId="{BBD11168-FAC2-493D-A8B8-63B4849A6C9B}" srcOrd="5" destOrd="0" parTransId="{6FFF14B3-420B-4318-8E20-1E1040EAF755}" sibTransId="{F4C7C504-7DAB-484B-AB10-918D2845E287}"/>
    <dgm:cxn modelId="{21A530DE-F738-42FD-88BF-9EE0F6FD898C}" srcId="{FE1B17F3-4D6F-4385-86B0-C85AA47255F6}" destId="{CBA57D0C-CB6D-49D0-9026-535306140AF7}" srcOrd="3" destOrd="0" parTransId="{B74AEE90-5356-48F7-9D12-6B3EE34DF19D}" sibTransId="{A1ED16DB-EECF-4F47-8DFF-61A9BB21755B}"/>
    <dgm:cxn modelId="{1EB1FCE6-3DCA-C042-B7EE-CE9C68989627}" type="presOf" srcId="{CBA57D0C-CB6D-49D0-9026-535306140AF7}" destId="{1419F22F-604B-F740-AD76-8EDBA7120472}" srcOrd="0" destOrd="0" presId="urn:microsoft.com/office/officeart/2008/layout/LinedList"/>
    <dgm:cxn modelId="{B159C8ED-1348-4320-8854-71D7004ED3F4}" srcId="{FE1B17F3-4D6F-4385-86B0-C85AA47255F6}" destId="{E17E3602-5413-4E5A-A2EC-A7DDE41E7EBE}" srcOrd="6" destOrd="0" parTransId="{96510E8D-E88C-4A3C-80D2-6AFE3635019F}" sibTransId="{084DC4A1-F9CC-4E0C-ADD3-D8111D2DFEFA}"/>
    <dgm:cxn modelId="{20B3A4FC-C2B8-7E4D-BE44-2A7068E1D907}" type="presOf" srcId="{74DEBDCB-EE44-4B20-9CC1-743234ECB5C2}" destId="{083A245F-3051-3049-89C1-83B283CA941D}" srcOrd="0" destOrd="0" presId="urn:microsoft.com/office/officeart/2008/layout/LinedList"/>
    <dgm:cxn modelId="{DC6B550F-A2F0-554C-B506-6F2163C0F342}" type="presParOf" srcId="{86A57E60-6A23-2544-A979-3A5605E1040A}" destId="{BFA7B23C-2FB4-AF4A-95DD-1A222EF8A3B1}" srcOrd="0" destOrd="0" presId="urn:microsoft.com/office/officeart/2008/layout/LinedList"/>
    <dgm:cxn modelId="{76BAC151-45F1-3C44-B8F0-8D7C6D92D46D}" type="presParOf" srcId="{86A57E60-6A23-2544-A979-3A5605E1040A}" destId="{C7E1C619-A289-7C4C-B9F6-0B0F7D389371}" srcOrd="1" destOrd="0" presId="urn:microsoft.com/office/officeart/2008/layout/LinedList"/>
    <dgm:cxn modelId="{478D78F1-DC08-774D-8EDD-17286884E642}" type="presParOf" srcId="{C7E1C619-A289-7C4C-B9F6-0B0F7D389371}" destId="{355163F6-F8BA-8B40-A60D-1EC1AE83C9C2}" srcOrd="0" destOrd="0" presId="urn:microsoft.com/office/officeart/2008/layout/LinedList"/>
    <dgm:cxn modelId="{21A7789B-3CB1-1748-99F6-DBD6FA56A64D}" type="presParOf" srcId="{C7E1C619-A289-7C4C-B9F6-0B0F7D389371}" destId="{28C45C8B-D381-674D-84A6-D7046D0787BD}" srcOrd="1" destOrd="0" presId="urn:microsoft.com/office/officeart/2008/layout/LinedList"/>
    <dgm:cxn modelId="{8CAC8F9D-6920-7447-93E9-F02A32B99C2F}" type="presParOf" srcId="{86A57E60-6A23-2544-A979-3A5605E1040A}" destId="{F8C17D73-10AF-0842-95DB-CED728F19B6D}" srcOrd="2" destOrd="0" presId="urn:microsoft.com/office/officeart/2008/layout/LinedList"/>
    <dgm:cxn modelId="{E2578B0F-9F11-4E45-929C-CF1DE263F91A}" type="presParOf" srcId="{86A57E60-6A23-2544-A979-3A5605E1040A}" destId="{292B0479-4DB9-5548-9775-698F18D32E2F}" srcOrd="3" destOrd="0" presId="urn:microsoft.com/office/officeart/2008/layout/LinedList"/>
    <dgm:cxn modelId="{EC7AADF5-19F2-0A47-8EB5-EDAEE5A22206}" type="presParOf" srcId="{292B0479-4DB9-5548-9775-698F18D32E2F}" destId="{28244758-9887-1042-ACDC-33C951CA3ECC}" srcOrd="0" destOrd="0" presId="urn:microsoft.com/office/officeart/2008/layout/LinedList"/>
    <dgm:cxn modelId="{4347FD11-48DD-A14D-B727-48BAB3D7C4F4}" type="presParOf" srcId="{292B0479-4DB9-5548-9775-698F18D32E2F}" destId="{205FB58B-603C-4A48-8B3B-EDFD750C1126}" srcOrd="1" destOrd="0" presId="urn:microsoft.com/office/officeart/2008/layout/LinedList"/>
    <dgm:cxn modelId="{6F514CDB-92F8-B243-9796-B47F9A2F2735}" type="presParOf" srcId="{86A57E60-6A23-2544-A979-3A5605E1040A}" destId="{6ED05ECD-09CE-DE43-B43E-BEAD5D9A3B57}" srcOrd="4" destOrd="0" presId="urn:microsoft.com/office/officeart/2008/layout/LinedList"/>
    <dgm:cxn modelId="{EB03FCCF-088C-B24B-A19E-A31A9EE4806F}" type="presParOf" srcId="{86A57E60-6A23-2544-A979-3A5605E1040A}" destId="{1A37E882-216A-0A4B-B9B0-89B60CE56618}" srcOrd="5" destOrd="0" presId="urn:microsoft.com/office/officeart/2008/layout/LinedList"/>
    <dgm:cxn modelId="{970C9A93-2FAC-FE44-A2A7-507F27979556}" type="presParOf" srcId="{1A37E882-216A-0A4B-B9B0-89B60CE56618}" destId="{083A245F-3051-3049-89C1-83B283CA941D}" srcOrd="0" destOrd="0" presId="urn:microsoft.com/office/officeart/2008/layout/LinedList"/>
    <dgm:cxn modelId="{7F2D4084-8D68-C54A-ACF1-BF358A3FB5F0}" type="presParOf" srcId="{1A37E882-216A-0A4B-B9B0-89B60CE56618}" destId="{FC6627AA-C4C2-1A46-A206-7CC89424A545}" srcOrd="1" destOrd="0" presId="urn:microsoft.com/office/officeart/2008/layout/LinedList"/>
    <dgm:cxn modelId="{CB6CF1FC-96FD-224C-8949-F4F6B4E09AE1}" type="presParOf" srcId="{86A57E60-6A23-2544-A979-3A5605E1040A}" destId="{8C66B8E0-33AF-5B48-8198-07615E98389C}" srcOrd="6" destOrd="0" presId="urn:microsoft.com/office/officeart/2008/layout/LinedList"/>
    <dgm:cxn modelId="{5C021577-F1ED-F04B-98DF-0CD47CD9B5C7}" type="presParOf" srcId="{86A57E60-6A23-2544-A979-3A5605E1040A}" destId="{FCE50561-DA94-D447-8EB2-FA6766BD4785}" srcOrd="7" destOrd="0" presId="urn:microsoft.com/office/officeart/2008/layout/LinedList"/>
    <dgm:cxn modelId="{F19A0680-630C-6C4C-A475-BE2F4452B1E1}" type="presParOf" srcId="{FCE50561-DA94-D447-8EB2-FA6766BD4785}" destId="{1419F22F-604B-F740-AD76-8EDBA7120472}" srcOrd="0" destOrd="0" presId="urn:microsoft.com/office/officeart/2008/layout/LinedList"/>
    <dgm:cxn modelId="{98F1AEAA-4BB4-5E4F-9EE5-3C31E0285B91}" type="presParOf" srcId="{FCE50561-DA94-D447-8EB2-FA6766BD4785}" destId="{AC290E3A-284D-1B48-BC42-CB775D340884}" srcOrd="1" destOrd="0" presId="urn:microsoft.com/office/officeart/2008/layout/LinedList"/>
    <dgm:cxn modelId="{566F1B0D-635B-1A42-AB52-C49EFC6D1B33}" type="presParOf" srcId="{86A57E60-6A23-2544-A979-3A5605E1040A}" destId="{503DB24F-F241-4047-8494-B2A7A0E2CCF9}" srcOrd="8" destOrd="0" presId="urn:microsoft.com/office/officeart/2008/layout/LinedList"/>
    <dgm:cxn modelId="{1695F963-446A-A445-9891-5CA7250250B5}" type="presParOf" srcId="{86A57E60-6A23-2544-A979-3A5605E1040A}" destId="{2B08019D-6E2F-C340-AF9E-685C0F010FD3}" srcOrd="9" destOrd="0" presId="urn:microsoft.com/office/officeart/2008/layout/LinedList"/>
    <dgm:cxn modelId="{73706482-D0BA-0F4B-BACA-EE29DF7A17CC}" type="presParOf" srcId="{2B08019D-6E2F-C340-AF9E-685C0F010FD3}" destId="{69EF5B08-BB1B-0149-91BE-965C225227D1}" srcOrd="0" destOrd="0" presId="urn:microsoft.com/office/officeart/2008/layout/LinedList"/>
    <dgm:cxn modelId="{85BC5523-6D46-D94B-8B1A-378839F40953}" type="presParOf" srcId="{2B08019D-6E2F-C340-AF9E-685C0F010FD3}" destId="{008A24FA-5E03-0744-B9F5-6A8CB38DC3BB}" srcOrd="1" destOrd="0" presId="urn:microsoft.com/office/officeart/2008/layout/LinedList"/>
    <dgm:cxn modelId="{00C829D9-06CB-E54F-9B7A-48B2A2C7B500}" type="presParOf" srcId="{86A57E60-6A23-2544-A979-3A5605E1040A}" destId="{44882AF9-3724-9446-A131-7885304875D1}" srcOrd="10" destOrd="0" presId="urn:microsoft.com/office/officeart/2008/layout/LinedList"/>
    <dgm:cxn modelId="{09130911-8115-5541-A6B8-BCD1580D1415}" type="presParOf" srcId="{86A57E60-6A23-2544-A979-3A5605E1040A}" destId="{2ABDE1BA-BAC1-5C49-BA92-EE07F6F764A2}" srcOrd="11" destOrd="0" presId="urn:microsoft.com/office/officeart/2008/layout/LinedList"/>
    <dgm:cxn modelId="{3BABA16F-088A-4749-AA25-A7068CA6E6FE}" type="presParOf" srcId="{2ABDE1BA-BAC1-5C49-BA92-EE07F6F764A2}" destId="{73F03029-4BB6-AB4E-9CE4-5ED3B41ED3DD}" srcOrd="0" destOrd="0" presId="urn:microsoft.com/office/officeart/2008/layout/LinedList"/>
    <dgm:cxn modelId="{0D1A41FB-4BFE-5745-9BD4-79EA2C35BA1D}" type="presParOf" srcId="{2ABDE1BA-BAC1-5C49-BA92-EE07F6F764A2}" destId="{10B7E881-DE3F-AE44-A737-A87F6BA7ABAB}" srcOrd="1" destOrd="0" presId="urn:microsoft.com/office/officeart/2008/layout/LinedList"/>
    <dgm:cxn modelId="{B684577E-D125-AC44-877B-A69674C3994F}" type="presParOf" srcId="{86A57E60-6A23-2544-A979-3A5605E1040A}" destId="{B3AC540D-6A76-A746-BB96-3542E52337D9}" srcOrd="12" destOrd="0" presId="urn:microsoft.com/office/officeart/2008/layout/LinedList"/>
    <dgm:cxn modelId="{6BCDDB97-4925-C042-B17E-1115A427A534}" type="presParOf" srcId="{86A57E60-6A23-2544-A979-3A5605E1040A}" destId="{C6639CD3-BAD2-474F-A3EA-84CAF0B99804}" srcOrd="13" destOrd="0" presId="urn:microsoft.com/office/officeart/2008/layout/LinedList"/>
    <dgm:cxn modelId="{0EC5C02D-3BA1-6A46-9172-555D57FE7E97}" type="presParOf" srcId="{C6639CD3-BAD2-474F-A3EA-84CAF0B99804}" destId="{9A6C00DB-A004-0047-9313-DB6A7D88501B}" srcOrd="0" destOrd="0" presId="urn:microsoft.com/office/officeart/2008/layout/LinedList"/>
    <dgm:cxn modelId="{E25CC7C9-9B8E-584C-B7B8-84CF8957F223}" type="presParOf" srcId="{C6639CD3-BAD2-474F-A3EA-84CAF0B99804}" destId="{6BF1FB76-CC01-5647-B701-11E6AF0D2CB2}" srcOrd="1" destOrd="0" presId="urn:microsoft.com/office/officeart/2008/layout/LinedList"/>
    <dgm:cxn modelId="{39D9B757-DC6B-C647-B02A-3EF42322D9A2}" type="presParOf" srcId="{86A57E60-6A23-2544-A979-3A5605E1040A}" destId="{806C4783-E1CD-7645-A842-DF700D194298}" srcOrd="14" destOrd="0" presId="urn:microsoft.com/office/officeart/2008/layout/LinedList"/>
    <dgm:cxn modelId="{79C389D4-78F9-604B-BB37-454AC3D03651}" type="presParOf" srcId="{86A57E60-6A23-2544-A979-3A5605E1040A}" destId="{1EF188FD-CB5D-3547-BA35-AAE1A4ED54AA}" srcOrd="15" destOrd="0" presId="urn:microsoft.com/office/officeart/2008/layout/LinedList"/>
    <dgm:cxn modelId="{5DCE08F5-9683-AD4F-A9D6-4B73F62F90BD}" type="presParOf" srcId="{1EF188FD-CB5D-3547-BA35-AAE1A4ED54AA}" destId="{2ABAB9CC-05D2-3F4D-BC0B-A89ADBF7B503}" srcOrd="0" destOrd="0" presId="urn:microsoft.com/office/officeart/2008/layout/LinedList"/>
    <dgm:cxn modelId="{0D4793AC-CAFD-4B48-8956-61038B9875DA}" type="presParOf" srcId="{1EF188FD-CB5D-3547-BA35-AAE1A4ED54AA}" destId="{5A319ED6-8240-8548-A811-9D2335CED9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C36570-C538-4F12-820D-5DC89236498B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0E8B40-E308-4BAC-A0FB-18C17700A9AB}">
      <dgm:prSet/>
      <dgm:spPr/>
      <dgm:t>
        <a:bodyPr/>
        <a:lstStyle/>
        <a:p>
          <a:r>
            <a:rPr lang="fr-FR" dirty="0" err="1"/>
            <a:t>min_samples_leaf</a:t>
          </a:r>
          <a:r>
            <a:rPr lang="fr-FR" dirty="0"/>
            <a:t> : 2</a:t>
          </a:r>
          <a:endParaRPr lang="en-US" dirty="0"/>
        </a:p>
      </dgm:t>
    </dgm:pt>
    <dgm:pt modelId="{25839597-76E2-4DCE-83DB-3E24182E88B1}" type="parTrans" cxnId="{C8DD91A7-0F7A-4649-90F5-3D374E6C92AF}">
      <dgm:prSet/>
      <dgm:spPr/>
      <dgm:t>
        <a:bodyPr/>
        <a:lstStyle/>
        <a:p>
          <a:endParaRPr lang="en-US"/>
        </a:p>
      </dgm:t>
    </dgm:pt>
    <dgm:pt modelId="{B68B0D42-3928-4B48-BA42-C9E24858A1EA}" type="sibTrans" cxnId="{C8DD91A7-0F7A-4649-90F5-3D374E6C92AF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D96A1CC-9884-43DA-B7F7-12A678BB3E2D}">
      <dgm:prSet/>
      <dgm:spPr/>
      <dgm:t>
        <a:bodyPr/>
        <a:lstStyle/>
        <a:p>
          <a:r>
            <a:rPr lang="fr-FR" dirty="0"/>
            <a:t>max_depth : 5</a:t>
          </a:r>
          <a:endParaRPr lang="en-US" dirty="0"/>
        </a:p>
      </dgm:t>
    </dgm:pt>
    <dgm:pt modelId="{9E53FD1F-8098-47F0-9B5F-0D4EEA9A7EA7}" type="parTrans" cxnId="{C52A4A36-07CD-473F-B1A5-F0EAC2030EC3}">
      <dgm:prSet/>
      <dgm:spPr/>
      <dgm:t>
        <a:bodyPr/>
        <a:lstStyle/>
        <a:p>
          <a:endParaRPr lang="en-US"/>
        </a:p>
      </dgm:t>
    </dgm:pt>
    <dgm:pt modelId="{AB18CCCA-02FD-4FB1-922C-03FA10F228C6}" type="sibTrans" cxnId="{C52A4A36-07CD-473F-B1A5-F0EAC2030EC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71797EAE-4FD5-42AE-8628-76934C36CB46}">
      <dgm:prSet/>
      <dgm:spPr/>
      <dgm:t>
        <a:bodyPr/>
        <a:lstStyle/>
        <a:p>
          <a:r>
            <a:rPr lang="fr-FR" dirty="0"/>
            <a:t>n_estimators : 50</a:t>
          </a:r>
          <a:endParaRPr lang="en-US" dirty="0"/>
        </a:p>
      </dgm:t>
    </dgm:pt>
    <dgm:pt modelId="{54785A8F-0337-4092-8769-5A377F35B571}" type="parTrans" cxnId="{7DB95493-2B9B-452F-BA59-83DC72454DB8}">
      <dgm:prSet/>
      <dgm:spPr/>
      <dgm:t>
        <a:bodyPr/>
        <a:lstStyle/>
        <a:p>
          <a:endParaRPr lang="en-US"/>
        </a:p>
      </dgm:t>
    </dgm:pt>
    <dgm:pt modelId="{A18EDF56-ECEB-4D42-9111-7A429F5CD8B0}" type="sibTrans" cxnId="{7DB95493-2B9B-452F-BA59-83DC72454DB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F0A09B3-2250-4D35-8216-520AE6BA9FEA}">
      <dgm:prSet/>
      <dgm:spPr/>
      <dgm:t>
        <a:bodyPr/>
        <a:lstStyle/>
        <a:p>
          <a:r>
            <a:rPr lang="fr-FR" dirty="0" err="1"/>
            <a:t>min_samples_split</a:t>
          </a:r>
          <a:r>
            <a:rPr lang="fr-FR" dirty="0"/>
            <a:t> : 10</a:t>
          </a:r>
          <a:endParaRPr lang="en-US" dirty="0"/>
        </a:p>
      </dgm:t>
    </dgm:pt>
    <dgm:pt modelId="{17AE293C-A671-4256-903B-EBEDA5595475}" type="parTrans" cxnId="{0E7C7636-AE16-487B-A970-45E907CA82B7}">
      <dgm:prSet/>
      <dgm:spPr/>
      <dgm:t>
        <a:bodyPr/>
        <a:lstStyle/>
        <a:p>
          <a:endParaRPr lang="en-US"/>
        </a:p>
      </dgm:t>
    </dgm:pt>
    <dgm:pt modelId="{1A954ECB-1A4B-4591-BA4D-C4270951E100}" type="sibTrans" cxnId="{0E7C7636-AE16-487B-A970-45E907CA82B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C6B324E-4B77-4547-ADA5-8232C0B8C69A}" type="pres">
      <dgm:prSet presAssocID="{C2C36570-C538-4F12-820D-5DC89236498B}" presName="Name0" presStyleCnt="0">
        <dgm:presLayoutVars>
          <dgm:animLvl val="lvl"/>
          <dgm:resizeHandles val="exact"/>
        </dgm:presLayoutVars>
      </dgm:prSet>
      <dgm:spPr/>
    </dgm:pt>
    <dgm:pt modelId="{97CE4CBA-2293-E64B-B989-2F2A305A7CBB}" type="pres">
      <dgm:prSet presAssocID="{71797EAE-4FD5-42AE-8628-76934C36CB46}" presName="compositeNode" presStyleCnt="0">
        <dgm:presLayoutVars>
          <dgm:bulletEnabled val="1"/>
        </dgm:presLayoutVars>
      </dgm:prSet>
      <dgm:spPr/>
    </dgm:pt>
    <dgm:pt modelId="{5F25D56C-68E4-514E-A8B8-DDEEEECE362F}" type="pres">
      <dgm:prSet presAssocID="{71797EAE-4FD5-42AE-8628-76934C36CB46}" presName="bgRect" presStyleLbl="alignNode1" presStyleIdx="0" presStyleCnt="4"/>
      <dgm:spPr/>
    </dgm:pt>
    <dgm:pt modelId="{C43332D5-8415-8445-9DE8-91DB0104D6AC}" type="pres">
      <dgm:prSet presAssocID="{A18EDF56-ECEB-4D42-9111-7A429F5CD8B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3D46607-2C81-3D47-B44F-93F8602697CF}" type="pres">
      <dgm:prSet presAssocID="{71797EAE-4FD5-42AE-8628-76934C36CB46}" presName="nodeRect" presStyleLbl="alignNode1" presStyleIdx="0" presStyleCnt="4">
        <dgm:presLayoutVars>
          <dgm:bulletEnabled val="1"/>
        </dgm:presLayoutVars>
      </dgm:prSet>
      <dgm:spPr/>
    </dgm:pt>
    <dgm:pt modelId="{168EC886-E6CB-0C46-892A-76F84D875AD3}" type="pres">
      <dgm:prSet presAssocID="{A18EDF56-ECEB-4D42-9111-7A429F5CD8B0}" presName="sibTrans" presStyleCnt="0"/>
      <dgm:spPr/>
    </dgm:pt>
    <dgm:pt modelId="{8B7DD522-66BB-474A-801F-12A6403A008C}" type="pres">
      <dgm:prSet presAssocID="{8D96A1CC-9884-43DA-B7F7-12A678BB3E2D}" presName="compositeNode" presStyleCnt="0">
        <dgm:presLayoutVars>
          <dgm:bulletEnabled val="1"/>
        </dgm:presLayoutVars>
      </dgm:prSet>
      <dgm:spPr/>
    </dgm:pt>
    <dgm:pt modelId="{73FB97EF-70B7-CE41-93DC-C70D141351FD}" type="pres">
      <dgm:prSet presAssocID="{8D96A1CC-9884-43DA-B7F7-12A678BB3E2D}" presName="bgRect" presStyleLbl="alignNode1" presStyleIdx="1" presStyleCnt="4"/>
      <dgm:spPr/>
    </dgm:pt>
    <dgm:pt modelId="{C4B48A5A-9010-8543-91F1-3BD1776B0A2C}" type="pres">
      <dgm:prSet presAssocID="{AB18CCCA-02FD-4FB1-922C-03FA10F228C6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024765CD-F563-0942-A70A-06B1E80270FC}" type="pres">
      <dgm:prSet presAssocID="{8D96A1CC-9884-43DA-B7F7-12A678BB3E2D}" presName="nodeRect" presStyleLbl="alignNode1" presStyleIdx="1" presStyleCnt="4">
        <dgm:presLayoutVars>
          <dgm:bulletEnabled val="1"/>
        </dgm:presLayoutVars>
      </dgm:prSet>
      <dgm:spPr/>
    </dgm:pt>
    <dgm:pt modelId="{1C4810C4-7620-BE47-ABC1-DA3C1C2718B3}" type="pres">
      <dgm:prSet presAssocID="{AB18CCCA-02FD-4FB1-922C-03FA10F228C6}" presName="sibTrans" presStyleCnt="0"/>
      <dgm:spPr/>
    </dgm:pt>
    <dgm:pt modelId="{E497E14B-1BF2-5949-94BF-B33F62CD1C07}" type="pres">
      <dgm:prSet presAssocID="{4F0A09B3-2250-4D35-8216-520AE6BA9FEA}" presName="compositeNode" presStyleCnt="0">
        <dgm:presLayoutVars>
          <dgm:bulletEnabled val="1"/>
        </dgm:presLayoutVars>
      </dgm:prSet>
      <dgm:spPr/>
    </dgm:pt>
    <dgm:pt modelId="{0F57F4F4-3513-1B4F-8F92-49E3BBBCC2D8}" type="pres">
      <dgm:prSet presAssocID="{4F0A09B3-2250-4D35-8216-520AE6BA9FEA}" presName="bgRect" presStyleLbl="alignNode1" presStyleIdx="2" presStyleCnt="4"/>
      <dgm:spPr/>
    </dgm:pt>
    <dgm:pt modelId="{1304DF93-2FA6-7445-8C9F-0D2AB4D99FF0}" type="pres">
      <dgm:prSet presAssocID="{1A954ECB-1A4B-4591-BA4D-C4270951E100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87CB7E6E-EBBE-7140-BE68-2E4B48ACB347}" type="pres">
      <dgm:prSet presAssocID="{4F0A09B3-2250-4D35-8216-520AE6BA9FEA}" presName="nodeRect" presStyleLbl="alignNode1" presStyleIdx="2" presStyleCnt="4">
        <dgm:presLayoutVars>
          <dgm:bulletEnabled val="1"/>
        </dgm:presLayoutVars>
      </dgm:prSet>
      <dgm:spPr/>
    </dgm:pt>
    <dgm:pt modelId="{2A02B7FA-9C07-F044-B492-6EAFFAAB13D9}" type="pres">
      <dgm:prSet presAssocID="{1A954ECB-1A4B-4591-BA4D-C4270951E100}" presName="sibTrans" presStyleCnt="0"/>
      <dgm:spPr/>
    </dgm:pt>
    <dgm:pt modelId="{56F8DF37-814B-8840-8C20-487F6BA51449}" type="pres">
      <dgm:prSet presAssocID="{370E8B40-E308-4BAC-A0FB-18C17700A9AB}" presName="compositeNode" presStyleCnt="0">
        <dgm:presLayoutVars>
          <dgm:bulletEnabled val="1"/>
        </dgm:presLayoutVars>
      </dgm:prSet>
      <dgm:spPr/>
    </dgm:pt>
    <dgm:pt modelId="{D3727E16-62D5-5848-96A9-6D33F54AD881}" type="pres">
      <dgm:prSet presAssocID="{370E8B40-E308-4BAC-A0FB-18C17700A9AB}" presName="bgRect" presStyleLbl="alignNode1" presStyleIdx="3" presStyleCnt="4"/>
      <dgm:spPr/>
    </dgm:pt>
    <dgm:pt modelId="{102DF7F9-5F42-C244-BCC0-64A9BF38DEF1}" type="pres">
      <dgm:prSet presAssocID="{B68B0D42-3928-4B48-BA42-C9E24858A1EA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E24AB8E-19DE-D848-881C-41E8437D0901}" type="pres">
      <dgm:prSet presAssocID="{370E8B40-E308-4BAC-A0FB-18C17700A9AB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3EBD2B0A-6525-804A-9DB3-3F1F7186CE76}" type="presOf" srcId="{8D96A1CC-9884-43DA-B7F7-12A678BB3E2D}" destId="{024765CD-F563-0942-A70A-06B1E80270FC}" srcOrd="1" destOrd="0" presId="urn:microsoft.com/office/officeart/2016/7/layout/LinearBlockProcessNumbered"/>
    <dgm:cxn modelId="{C52A4A36-07CD-473F-B1A5-F0EAC2030EC3}" srcId="{C2C36570-C538-4F12-820D-5DC89236498B}" destId="{8D96A1CC-9884-43DA-B7F7-12A678BB3E2D}" srcOrd="1" destOrd="0" parTransId="{9E53FD1F-8098-47F0-9B5F-0D4EEA9A7EA7}" sibTransId="{AB18CCCA-02FD-4FB1-922C-03FA10F228C6}"/>
    <dgm:cxn modelId="{0E7C7636-AE16-487B-A970-45E907CA82B7}" srcId="{C2C36570-C538-4F12-820D-5DC89236498B}" destId="{4F0A09B3-2250-4D35-8216-520AE6BA9FEA}" srcOrd="2" destOrd="0" parTransId="{17AE293C-A671-4256-903B-EBEDA5595475}" sibTransId="{1A954ECB-1A4B-4591-BA4D-C4270951E100}"/>
    <dgm:cxn modelId="{D8A71A3B-23D8-C043-8178-062B16B1EF63}" type="presOf" srcId="{1A954ECB-1A4B-4591-BA4D-C4270951E100}" destId="{1304DF93-2FA6-7445-8C9F-0D2AB4D99FF0}" srcOrd="0" destOrd="0" presId="urn:microsoft.com/office/officeart/2016/7/layout/LinearBlockProcessNumbered"/>
    <dgm:cxn modelId="{9091673F-3856-034D-9A34-E307390049F1}" type="presOf" srcId="{C2C36570-C538-4F12-820D-5DC89236498B}" destId="{6C6B324E-4B77-4547-ADA5-8232C0B8C69A}" srcOrd="0" destOrd="0" presId="urn:microsoft.com/office/officeart/2016/7/layout/LinearBlockProcessNumbered"/>
    <dgm:cxn modelId="{35521041-BE72-A542-B550-DE43D5D87643}" type="presOf" srcId="{71797EAE-4FD5-42AE-8628-76934C36CB46}" destId="{63D46607-2C81-3D47-B44F-93F8602697CF}" srcOrd="1" destOrd="0" presId="urn:microsoft.com/office/officeart/2016/7/layout/LinearBlockProcessNumbered"/>
    <dgm:cxn modelId="{CF607C4F-B2EE-C041-816B-CA7876F0EB84}" type="presOf" srcId="{4F0A09B3-2250-4D35-8216-520AE6BA9FEA}" destId="{0F57F4F4-3513-1B4F-8F92-49E3BBBCC2D8}" srcOrd="0" destOrd="0" presId="urn:microsoft.com/office/officeart/2016/7/layout/LinearBlockProcessNumbered"/>
    <dgm:cxn modelId="{E1543A58-7E00-474B-A71A-CFAB0834F103}" type="presOf" srcId="{4F0A09B3-2250-4D35-8216-520AE6BA9FEA}" destId="{87CB7E6E-EBBE-7140-BE68-2E4B48ACB347}" srcOrd="1" destOrd="0" presId="urn:microsoft.com/office/officeart/2016/7/layout/LinearBlockProcessNumbered"/>
    <dgm:cxn modelId="{AD046B74-5444-DE40-9374-D2A2BEC8611E}" type="presOf" srcId="{8D96A1CC-9884-43DA-B7F7-12A678BB3E2D}" destId="{73FB97EF-70B7-CE41-93DC-C70D141351FD}" srcOrd="0" destOrd="0" presId="urn:microsoft.com/office/officeart/2016/7/layout/LinearBlockProcessNumbered"/>
    <dgm:cxn modelId="{E3049981-F86A-2B45-80D8-AD215296D9BB}" type="presOf" srcId="{AB18CCCA-02FD-4FB1-922C-03FA10F228C6}" destId="{C4B48A5A-9010-8543-91F1-3BD1776B0A2C}" srcOrd="0" destOrd="0" presId="urn:microsoft.com/office/officeart/2016/7/layout/LinearBlockProcessNumbered"/>
    <dgm:cxn modelId="{7DB95493-2B9B-452F-BA59-83DC72454DB8}" srcId="{C2C36570-C538-4F12-820D-5DC89236498B}" destId="{71797EAE-4FD5-42AE-8628-76934C36CB46}" srcOrd="0" destOrd="0" parTransId="{54785A8F-0337-4092-8769-5A377F35B571}" sibTransId="{A18EDF56-ECEB-4D42-9111-7A429F5CD8B0}"/>
    <dgm:cxn modelId="{A4F84E9B-CE0E-564E-9DBC-D738035A4FF4}" type="presOf" srcId="{71797EAE-4FD5-42AE-8628-76934C36CB46}" destId="{5F25D56C-68E4-514E-A8B8-DDEEEECE362F}" srcOrd="0" destOrd="0" presId="urn:microsoft.com/office/officeart/2016/7/layout/LinearBlockProcessNumbered"/>
    <dgm:cxn modelId="{C8DD91A7-0F7A-4649-90F5-3D374E6C92AF}" srcId="{C2C36570-C538-4F12-820D-5DC89236498B}" destId="{370E8B40-E308-4BAC-A0FB-18C17700A9AB}" srcOrd="3" destOrd="0" parTransId="{25839597-76E2-4DCE-83DB-3E24182E88B1}" sibTransId="{B68B0D42-3928-4B48-BA42-C9E24858A1EA}"/>
    <dgm:cxn modelId="{029143B2-9B4B-1549-A671-E3800195B51E}" type="presOf" srcId="{370E8B40-E308-4BAC-A0FB-18C17700A9AB}" destId="{FE24AB8E-19DE-D848-881C-41E8437D0901}" srcOrd="1" destOrd="0" presId="urn:microsoft.com/office/officeart/2016/7/layout/LinearBlockProcessNumbered"/>
    <dgm:cxn modelId="{C6E309E2-28A8-E94A-A748-57EE961B8523}" type="presOf" srcId="{370E8B40-E308-4BAC-A0FB-18C17700A9AB}" destId="{D3727E16-62D5-5848-96A9-6D33F54AD881}" srcOrd="0" destOrd="0" presId="urn:microsoft.com/office/officeart/2016/7/layout/LinearBlockProcessNumbered"/>
    <dgm:cxn modelId="{25AA39E5-CDDF-EB42-B946-EB6E71CD8D46}" type="presOf" srcId="{B68B0D42-3928-4B48-BA42-C9E24858A1EA}" destId="{102DF7F9-5F42-C244-BCC0-64A9BF38DEF1}" srcOrd="0" destOrd="0" presId="urn:microsoft.com/office/officeart/2016/7/layout/LinearBlockProcessNumbered"/>
    <dgm:cxn modelId="{E6DF34F4-4166-0646-A7B1-531BBAE8039D}" type="presOf" srcId="{A18EDF56-ECEB-4D42-9111-7A429F5CD8B0}" destId="{C43332D5-8415-8445-9DE8-91DB0104D6AC}" srcOrd="0" destOrd="0" presId="urn:microsoft.com/office/officeart/2016/7/layout/LinearBlockProcessNumbered"/>
    <dgm:cxn modelId="{3678E4CE-990F-204D-92FC-C494DB2AF3E7}" type="presParOf" srcId="{6C6B324E-4B77-4547-ADA5-8232C0B8C69A}" destId="{97CE4CBA-2293-E64B-B989-2F2A305A7CBB}" srcOrd="0" destOrd="0" presId="urn:microsoft.com/office/officeart/2016/7/layout/LinearBlockProcessNumbered"/>
    <dgm:cxn modelId="{D7C8A0E4-B56D-F245-BCB1-D9ECC3D898A1}" type="presParOf" srcId="{97CE4CBA-2293-E64B-B989-2F2A305A7CBB}" destId="{5F25D56C-68E4-514E-A8B8-DDEEEECE362F}" srcOrd="0" destOrd="0" presId="urn:microsoft.com/office/officeart/2016/7/layout/LinearBlockProcessNumbered"/>
    <dgm:cxn modelId="{55BB4D2E-67A4-DB44-8BE9-032058E17C86}" type="presParOf" srcId="{97CE4CBA-2293-E64B-B989-2F2A305A7CBB}" destId="{C43332D5-8415-8445-9DE8-91DB0104D6AC}" srcOrd="1" destOrd="0" presId="urn:microsoft.com/office/officeart/2016/7/layout/LinearBlockProcessNumbered"/>
    <dgm:cxn modelId="{65D3607C-483F-534C-B4CC-B8F5020709AB}" type="presParOf" srcId="{97CE4CBA-2293-E64B-B989-2F2A305A7CBB}" destId="{63D46607-2C81-3D47-B44F-93F8602697CF}" srcOrd="2" destOrd="0" presId="urn:microsoft.com/office/officeart/2016/7/layout/LinearBlockProcessNumbered"/>
    <dgm:cxn modelId="{80E4A89D-5E58-1E49-A2B4-CB61699727DF}" type="presParOf" srcId="{6C6B324E-4B77-4547-ADA5-8232C0B8C69A}" destId="{168EC886-E6CB-0C46-892A-76F84D875AD3}" srcOrd="1" destOrd="0" presId="urn:microsoft.com/office/officeart/2016/7/layout/LinearBlockProcessNumbered"/>
    <dgm:cxn modelId="{85CF1576-AB07-3941-AC4A-8539878667E5}" type="presParOf" srcId="{6C6B324E-4B77-4547-ADA5-8232C0B8C69A}" destId="{8B7DD522-66BB-474A-801F-12A6403A008C}" srcOrd="2" destOrd="0" presId="urn:microsoft.com/office/officeart/2016/7/layout/LinearBlockProcessNumbered"/>
    <dgm:cxn modelId="{7BB12552-B347-CC45-B5FF-65C7C373B8EC}" type="presParOf" srcId="{8B7DD522-66BB-474A-801F-12A6403A008C}" destId="{73FB97EF-70B7-CE41-93DC-C70D141351FD}" srcOrd="0" destOrd="0" presId="urn:microsoft.com/office/officeart/2016/7/layout/LinearBlockProcessNumbered"/>
    <dgm:cxn modelId="{85983883-3487-974E-BA26-5F65A62A0036}" type="presParOf" srcId="{8B7DD522-66BB-474A-801F-12A6403A008C}" destId="{C4B48A5A-9010-8543-91F1-3BD1776B0A2C}" srcOrd="1" destOrd="0" presId="urn:microsoft.com/office/officeart/2016/7/layout/LinearBlockProcessNumbered"/>
    <dgm:cxn modelId="{21DA4AE0-CB5D-304A-B83E-9680D1D005E3}" type="presParOf" srcId="{8B7DD522-66BB-474A-801F-12A6403A008C}" destId="{024765CD-F563-0942-A70A-06B1E80270FC}" srcOrd="2" destOrd="0" presId="urn:microsoft.com/office/officeart/2016/7/layout/LinearBlockProcessNumbered"/>
    <dgm:cxn modelId="{872795A1-B7CA-164F-9FC6-52E5E036D21E}" type="presParOf" srcId="{6C6B324E-4B77-4547-ADA5-8232C0B8C69A}" destId="{1C4810C4-7620-BE47-ABC1-DA3C1C2718B3}" srcOrd="3" destOrd="0" presId="urn:microsoft.com/office/officeart/2016/7/layout/LinearBlockProcessNumbered"/>
    <dgm:cxn modelId="{3CC1BFBC-E11A-4C47-91BA-10BD347132C1}" type="presParOf" srcId="{6C6B324E-4B77-4547-ADA5-8232C0B8C69A}" destId="{E497E14B-1BF2-5949-94BF-B33F62CD1C07}" srcOrd="4" destOrd="0" presId="urn:microsoft.com/office/officeart/2016/7/layout/LinearBlockProcessNumbered"/>
    <dgm:cxn modelId="{EBAE6F23-C646-C44E-9A4C-B19544C2B050}" type="presParOf" srcId="{E497E14B-1BF2-5949-94BF-B33F62CD1C07}" destId="{0F57F4F4-3513-1B4F-8F92-49E3BBBCC2D8}" srcOrd="0" destOrd="0" presId="urn:microsoft.com/office/officeart/2016/7/layout/LinearBlockProcessNumbered"/>
    <dgm:cxn modelId="{36D80E53-7A8E-6E49-8B29-E8BC9D14897D}" type="presParOf" srcId="{E497E14B-1BF2-5949-94BF-B33F62CD1C07}" destId="{1304DF93-2FA6-7445-8C9F-0D2AB4D99FF0}" srcOrd="1" destOrd="0" presId="urn:microsoft.com/office/officeart/2016/7/layout/LinearBlockProcessNumbered"/>
    <dgm:cxn modelId="{3455EF49-B3C1-3B42-91DE-2518F378657B}" type="presParOf" srcId="{E497E14B-1BF2-5949-94BF-B33F62CD1C07}" destId="{87CB7E6E-EBBE-7140-BE68-2E4B48ACB347}" srcOrd="2" destOrd="0" presId="urn:microsoft.com/office/officeart/2016/7/layout/LinearBlockProcessNumbered"/>
    <dgm:cxn modelId="{51E5917B-DDEE-4E4C-93AC-1D5810EB9B19}" type="presParOf" srcId="{6C6B324E-4B77-4547-ADA5-8232C0B8C69A}" destId="{2A02B7FA-9C07-F044-B492-6EAFFAAB13D9}" srcOrd="5" destOrd="0" presId="urn:microsoft.com/office/officeart/2016/7/layout/LinearBlockProcessNumbered"/>
    <dgm:cxn modelId="{1FFC7060-C90D-DF4E-87CD-03E95C64CB85}" type="presParOf" srcId="{6C6B324E-4B77-4547-ADA5-8232C0B8C69A}" destId="{56F8DF37-814B-8840-8C20-487F6BA51449}" srcOrd="6" destOrd="0" presId="urn:microsoft.com/office/officeart/2016/7/layout/LinearBlockProcessNumbered"/>
    <dgm:cxn modelId="{C7874003-DBB4-9A47-8AD3-046704BB9782}" type="presParOf" srcId="{56F8DF37-814B-8840-8C20-487F6BA51449}" destId="{D3727E16-62D5-5848-96A9-6D33F54AD881}" srcOrd="0" destOrd="0" presId="urn:microsoft.com/office/officeart/2016/7/layout/LinearBlockProcessNumbered"/>
    <dgm:cxn modelId="{AACB8E09-B2C9-A54D-8F36-796D6DCC7F68}" type="presParOf" srcId="{56F8DF37-814B-8840-8C20-487F6BA51449}" destId="{102DF7F9-5F42-C244-BCC0-64A9BF38DEF1}" srcOrd="1" destOrd="0" presId="urn:microsoft.com/office/officeart/2016/7/layout/LinearBlockProcessNumbered"/>
    <dgm:cxn modelId="{DD0726AC-E5A5-8842-9A04-3EECD5E2D314}" type="presParOf" srcId="{56F8DF37-814B-8840-8C20-487F6BA51449}" destId="{FE24AB8E-19DE-D848-881C-41E8437D090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C36570-C538-4F12-820D-5DC89236498B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70D858C-F0F6-47E4-8CFC-9077AB35EBE4}">
      <dgm:prSet/>
      <dgm:spPr/>
      <dgm:t>
        <a:bodyPr/>
        <a:lstStyle/>
        <a:p>
          <a:r>
            <a:rPr lang="fr-FR"/>
            <a:t>colsample_bytree : 0.8</a:t>
          </a:r>
          <a:endParaRPr lang="en-US"/>
        </a:p>
      </dgm:t>
    </dgm:pt>
    <dgm:pt modelId="{920780E3-7E46-412D-A6FC-EF132017DD27}" type="parTrans" cxnId="{3F4B5EDB-12DC-49FC-B2E0-1C24F1C6720E}">
      <dgm:prSet/>
      <dgm:spPr/>
      <dgm:t>
        <a:bodyPr/>
        <a:lstStyle/>
        <a:p>
          <a:endParaRPr lang="en-US"/>
        </a:p>
      </dgm:t>
    </dgm:pt>
    <dgm:pt modelId="{35A49E56-992D-42E5-B185-45B73556B78D}" type="sibTrans" cxnId="{3F4B5EDB-12DC-49FC-B2E0-1C24F1C6720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70E8B40-E308-4BAC-A0FB-18C17700A9AB}">
      <dgm:prSet/>
      <dgm:spPr/>
      <dgm:t>
        <a:bodyPr/>
        <a:lstStyle/>
        <a:p>
          <a:r>
            <a:rPr lang="fr-FR"/>
            <a:t>learning_rate : 0.1</a:t>
          </a:r>
          <a:endParaRPr lang="en-US"/>
        </a:p>
      </dgm:t>
    </dgm:pt>
    <dgm:pt modelId="{25839597-76E2-4DCE-83DB-3E24182E88B1}" type="parTrans" cxnId="{C8DD91A7-0F7A-4649-90F5-3D374E6C92AF}">
      <dgm:prSet/>
      <dgm:spPr/>
      <dgm:t>
        <a:bodyPr/>
        <a:lstStyle/>
        <a:p>
          <a:endParaRPr lang="en-US"/>
        </a:p>
      </dgm:t>
    </dgm:pt>
    <dgm:pt modelId="{B68B0D42-3928-4B48-BA42-C9E24858A1EA}" type="sibTrans" cxnId="{C8DD91A7-0F7A-4649-90F5-3D374E6C92A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D96A1CC-9884-43DA-B7F7-12A678BB3E2D}">
      <dgm:prSet/>
      <dgm:spPr/>
      <dgm:t>
        <a:bodyPr/>
        <a:lstStyle/>
        <a:p>
          <a:r>
            <a:rPr lang="fr-FR"/>
            <a:t>max_depth : 3</a:t>
          </a:r>
          <a:endParaRPr lang="en-US"/>
        </a:p>
      </dgm:t>
    </dgm:pt>
    <dgm:pt modelId="{9E53FD1F-8098-47F0-9B5F-0D4EEA9A7EA7}" type="parTrans" cxnId="{C52A4A36-07CD-473F-B1A5-F0EAC2030EC3}">
      <dgm:prSet/>
      <dgm:spPr/>
      <dgm:t>
        <a:bodyPr/>
        <a:lstStyle/>
        <a:p>
          <a:endParaRPr lang="en-US"/>
        </a:p>
      </dgm:t>
    </dgm:pt>
    <dgm:pt modelId="{AB18CCCA-02FD-4FB1-922C-03FA10F228C6}" type="sibTrans" cxnId="{C52A4A36-07CD-473F-B1A5-F0EAC2030EC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1797EAE-4FD5-42AE-8628-76934C36CB46}">
      <dgm:prSet/>
      <dgm:spPr/>
      <dgm:t>
        <a:bodyPr/>
        <a:lstStyle/>
        <a:p>
          <a:r>
            <a:rPr lang="fr-FR"/>
            <a:t>n_estimators : 50</a:t>
          </a:r>
          <a:endParaRPr lang="en-US"/>
        </a:p>
      </dgm:t>
    </dgm:pt>
    <dgm:pt modelId="{54785A8F-0337-4092-8769-5A377F35B571}" type="parTrans" cxnId="{7DB95493-2B9B-452F-BA59-83DC72454DB8}">
      <dgm:prSet/>
      <dgm:spPr/>
      <dgm:t>
        <a:bodyPr/>
        <a:lstStyle/>
        <a:p>
          <a:endParaRPr lang="en-US"/>
        </a:p>
      </dgm:t>
    </dgm:pt>
    <dgm:pt modelId="{A18EDF56-ECEB-4D42-9111-7A429F5CD8B0}" type="sibTrans" cxnId="{7DB95493-2B9B-452F-BA59-83DC72454DB8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F0A09B3-2250-4D35-8216-520AE6BA9FEA}">
      <dgm:prSet/>
      <dgm:spPr/>
      <dgm:t>
        <a:bodyPr/>
        <a:lstStyle/>
        <a:p>
          <a:r>
            <a:rPr lang="fr-FR"/>
            <a:t>Subsample : 1.0</a:t>
          </a:r>
          <a:endParaRPr lang="en-US"/>
        </a:p>
      </dgm:t>
    </dgm:pt>
    <dgm:pt modelId="{17AE293C-A671-4256-903B-EBEDA5595475}" type="parTrans" cxnId="{0E7C7636-AE16-487B-A970-45E907CA82B7}">
      <dgm:prSet/>
      <dgm:spPr/>
      <dgm:t>
        <a:bodyPr/>
        <a:lstStyle/>
        <a:p>
          <a:endParaRPr lang="en-US"/>
        </a:p>
      </dgm:t>
    </dgm:pt>
    <dgm:pt modelId="{1A954ECB-1A4B-4591-BA4D-C4270951E100}" type="sibTrans" cxnId="{0E7C7636-AE16-487B-A970-45E907CA82B7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6C6B324E-4B77-4547-ADA5-8232C0B8C69A}" type="pres">
      <dgm:prSet presAssocID="{C2C36570-C538-4F12-820D-5DC89236498B}" presName="Name0" presStyleCnt="0">
        <dgm:presLayoutVars>
          <dgm:animLvl val="lvl"/>
          <dgm:resizeHandles val="exact"/>
        </dgm:presLayoutVars>
      </dgm:prSet>
      <dgm:spPr/>
    </dgm:pt>
    <dgm:pt modelId="{4C642CDE-4EE6-D549-A20C-BD99D811FC79}" type="pres">
      <dgm:prSet presAssocID="{270D858C-F0F6-47E4-8CFC-9077AB35EBE4}" presName="compositeNode" presStyleCnt="0">
        <dgm:presLayoutVars>
          <dgm:bulletEnabled val="1"/>
        </dgm:presLayoutVars>
      </dgm:prSet>
      <dgm:spPr/>
    </dgm:pt>
    <dgm:pt modelId="{82335BA2-2FE6-004A-8396-D685F847E398}" type="pres">
      <dgm:prSet presAssocID="{270D858C-F0F6-47E4-8CFC-9077AB35EBE4}" presName="bgRect" presStyleLbl="alignNode1" presStyleIdx="0" presStyleCnt="5"/>
      <dgm:spPr/>
    </dgm:pt>
    <dgm:pt modelId="{6F6757BA-5EBC-E949-A325-8C6FF2D2799D}" type="pres">
      <dgm:prSet presAssocID="{35A49E56-992D-42E5-B185-45B73556B78D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874344F7-7282-9C41-BF25-574E932DA513}" type="pres">
      <dgm:prSet presAssocID="{270D858C-F0F6-47E4-8CFC-9077AB35EBE4}" presName="nodeRect" presStyleLbl="alignNode1" presStyleIdx="0" presStyleCnt="5">
        <dgm:presLayoutVars>
          <dgm:bulletEnabled val="1"/>
        </dgm:presLayoutVars>
      </dgm:prSet>
      <dgm:spPr/>
    </dgm:pt>
    <dgm:pt modelId="{55217879-1F7F-144D-BF99-B1479212A73F}" type="pres">
      <dgm:prSet presAssocID="{35A49E56-992D-42E5-B185-45B73556B78D}" presName="sibTrans" presStyleCnt="0"/>
      <dgm:spPr/>
    </dgm:pt>
    <dgm:pt modelId="{56F8DF37-814B-8840-8C20-487F6BA51449}" type="pres">
      <dgm:prSet presAssocID="{370E8B40-E308-4BAC-A0FB-18C17700A9AB}" presName="compositeNode" presStyleCnt="0">
        <dgm:presLayoutVars>
          <dgm:bulletEnabled val="1"/>
        </dgm:presLayoutVars>
      </dgm:prSet>
      <dgm:spPr/>
    </dgm:pt>
    <dgm:pt modelId="{D3727E16-62D5-5848-96A9-6D33F54AD881}" type="pres">
      <dgm:prSet presAssocID="{370E8B40-E308-4BAC-A0FB-18C17700A9AB}" presName="bgRect" presStyleLbl="alignNode1" presStyleIdx="1" presStyleCnt="5"/>
      <dgm:spPr/>
    </dgm:pt>
    <dgm:pt modelId="{102DF7F9-5F42-C244-BCC0-64A9BF38DEF1}" type="pres">
      <dgm:prSet presAssocID="{B68B0D42-3928-4B48-BA42-C9E24858A1EA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FE24AB8E-19DE-D848-881C-41E8437D0901}" type="pres">
      <dgm:prSet presAssocID="{370E8B40-E308-4BAC-A0FB-18C17700A9AB}" presName="nodeRect" presStyleLbl="alignNode1" presStyleIdx="1" presStyleCnt="5">
        <dgm:presLayoutVars>
          <dgm:bulletEnabled val="1"/>
        </dgm:presLayoutVars>
      </dgm:prSet>
      <dgm:spPr/>
    </dgm:pt>
    <dgm:pt modelId="{1B137054-DB2B-6C47-BFF0-AA2985309C71}" type="pres">
      <dgm:prSet presAssocID="{B68B0D42-3928-4B48-BA42-C9E24858A1EA}" presName="sibTrans" presStyleCnt="0"/>
      <dgm:spPr/>
    </dgm:pt>
    <dgm:pt modelId="{8B7DD522-66BB-474A-801F-12A6403A008C}" type="pres">
      <dgm:prSet presAssocID="{8D96A1CC-9884-43DA-B7F7-12A678BB3E2D}" presName="compositeNode" presStyleCnt="0">
        <dgm:presLayoutVars>
          <dgm:bulletEnabled val="1"/>
        </dgm:presLayoutVars>
      </dgm:prSet>
      <dgm:spPr/>
    </dgm:pt>
    <dgm:pt modelId="{73FB97EF-70B7-CE41-93DC-C70D141351FD}" type="pres">
      <dgm:prSet presAssocID="{8D96A1CC-9884-43DA-B7F7-12A678BB3E2D}" presName="bgRect" presStyleLbl="alignNode1" presStyleIdx="2" presStyleCnt="5"/>
      <dgm:spPr/>
    </dgm:pt>
    <dgm:pt modelId="{C4B48A5A-9010-8543-91F1-3BD1776B0A2C}" type="pres">
      <dgm:prSet presAssocID="{AB18CCCA-02FD-4FB1-922C-03FA10F228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024765CD-F563-0942-A70A-06B1E80270FC}" type="pres">
      <dgm:prSet presAssocID="{8D96A1CC-9884-43DA-B7F7-12A678BB3E2D}" presName="nodeRect" presStyleLbl="alignNode1" presStyleIdx="2" presStyleCnt="5">
        <dgm:presLayoutVars>
          <dgm:bulletEnabled val="1"/>
        </dgm:presLayoutVars>
      </dgm:prSet>
      <dgm:spPr/>
    </dgm:pt>
    <dgm:pt modelId="{1C4810C4-7620-BE47-ABC1-DA3C1C2718B3}" type="pres">
      <dgm:prSet presAssocID="{AB18CCCA-02FD-4FB1-922C-03FA10F228C6}" presName="sibTrans" presStyleCnt="0"/>
      <dgm:spPr/>
    </dgm:pt>
    <dgm:pt modelId="{97CE4CBA-2293-E64B-B989-2F2A305A7CBB}" type="pres">
      <dgm:prSet presAssocID="{71797EAE-4FD5-42AE-8628-76934C36CB46}" presName="compositeNode" presStyleCnt="0">
        <dgm:presLayoutVars>
          <dgm:bulletEnabled val="1"/>
        </dgm:presLayoutVars>
      </dgm:prSet>
      <dgm:spPr/>
    </dgm:pt>
    <dgm:pt modelId="{5F25D56C-68E4-514E-A8B8-DDEEEECE362F}" type="pres">
      <dgm:prSet presAssocID="{71797EAE-4FD5-42AE-8628-76934C36CB46}" presName="bgRect" presStyleLbl="alignNode1" presStyleIdx="3" presStyleCnt="5"/>
      <dgm:spPr/>
    </dgm:pt>
    <dgm:pt modelId="{C43332D5-8415-8445-9DE8-91DB0104D6AC}" type="pres">
      <dgm:prSet presAssocID="{A18EDF56-ECEB-4D42-9111-7A429F5CD8B0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63D46607-2C81-3D47-B44F-93F8602697CF}" type="pres">
      <dgm:prSet presAssocID="{71797EAE-4FD5-42AE-8628-76934C36CB46}" presName="nodeRect" presStyleLbl="alignNode1" presStyleIdx="3" presStyleCnt="5">
        <dgm:presLayoutVars>
          <dgm:bulletEnabled val="1"/>
        </dgm:presLayoutVars>
      </dgm:prSet>
      <dgm:spPr/>
    </dgm:pt>
    <dgm:pt modelId="{168EC886-E6CB-0C46-892A-76F84D875AD3}" type="pres">
      <dgm:prSet presAssocID="{A18EDF56-ECEB-4D42-9111-7A429F5CD8B0}" presName="sibTrans" presStyleCnt="0"/>
      <dgm:spPr/>
    </dgm:pt>
    <dgm:pt modelId="{E497E14B-1BF2-5949-94BF-B33F62CD1C07}" type="pres">
      <dgm:prSet presAssocID="{4F0A09B3-2250-4D35-8216-520AE6BA9FEA}" presName="compositeNode" presStyleCnt="0">
        <dgm:presLayoutVars>
          <dgm:bulletEnabled val="1"/>
        </dgm:presLayoutVars>
      </dgm:prSet>
      <dgm:spPr/>
    </dgm:pt>
    <dgm:pt modelId="{0F57F4F4-3513-1B4F-8F92-49E3BBBCC2D8}" type="pres">
      <dgm:prSet presAssocID="{4F0A09B3-2250-4D35-8216-520AE6BA9FEA}" presName="bgRect" presStyleLbl="alignNode1" presStyleIdx="4" presStyleCnt="5"/>
      <dgm:spPr/>
    </dgm:pt>
    <dgm:pt modelId="{1304DF93-2FA6-7445-8C9F-0D2AB4D99FF0}" type="pres">
      <dgm:prSet presAssocID="{1A954ECB-1A4B-4591-BA4D-C4270951E100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87CB7E6E-EBBE-7140-BE68-2E4B48ACB347}" type="pres">
      <dgm:prSet presAssocID="{4F0A09B3-2250-4D35-8216-520AE6BA9FEA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BBCFAF06-4C60-534E-9803-CBD71E531C72}" type="presOf" srcId="{4F0A09B3-2250-4D35-8216-520AE6BA9FEA}" destId="{87CB7E6E-EBBE-7140-BE68-2E4B48ACB347}" srcOrd="1" destOrd="0" presId="urn:microsoft.com/office/officeart/2016/7/layout/LinearBlockProcessNumbered"/>
    <dgm:cxn modelId="{4E563029-6686-E245-9F71-5A8CF9F23FB8}" type="presOf" srcId="{35A49E56-992D-42E5-B185-45B73556B78D}" destId="{6F6757BA-5EBC-E949-A325-8C6FF2D2799D}" srcOrd="0" destOrd="0" presId="urn:microsoft.com/office/officeart/2016/7/layout/LinearBlockProcessNumbered"/>
    <dgm:cxn modelId="{C52A4A36-07CD-473F-B1A5-F0EAC2030EC3}" srcId="{C2C36570-C538-4F12-820D-5DC89236498B}" destId="{8D96A1CC-9884-43DA-B7F7-12A678BB3E2D}" srcOrd="2" destOrd="0" parTransId="{9E53FD1F-8098-47F0-9B5F-0D4EEA9A7EA7}" sibTransId="{AB18CCCA-02FD-4FB1-922C-03FA10F228C6}"/>
    <dgm:cxn modelId="{0E7C7636-AE16-487B-A970-45E907CA82B7}" srcId="{C2C36570-C538-4F12-820D-5DC89236498B}" destId="{4F0A09B3-2250-4D35-8216-520AE6BA9FEA}" srcOrd="4" destOrd="0" parTransId="{17AE293C-A671-4256-903B-EBEDA5595475}" sibTransId="{1A954ECB-1A4B-4591-BA4D-C4270951E100}"/>
    <dgm:cxn modelId="{2BD59E37-C3AF-3C4D-92C3-331BC5B1722B}" type="presOf" srcId="{71797EAE-4FD5-42AE-8628-76934C36CB46}" destId="{63D46607-2C81-3D47-B44F-93F8602697CF}" srcOrd="1" destOrd="0" presId="urn:microsoft.com/office/officeart/2016/7/layout/LinearBlockProcessNumbered"/>
    <dgm:cxn modelId="{9091673F-3856-034D-9A34-E307390049F1}" type="presOf" srcId="{C2C36570-C538-4F12-820D-5DC89236498B}" destId="{6C6B324E-4B77-4547-ADA5-8232C0B8C69A}" srcOrd="0" destOrd="0" presId="urn:microsoft.com/office/officeart/2016/7/layout/LinearBlockProcessNumbered"/>
    <dgm:cxn modelId="{2F3D4E44-F4D9-7145-A7CF-36172B5A4A3E}" type="presOf" srcId="{8D96A1CC-9884-43DA-B7F7-12A678BB3E2D}" destId="{024765CD-F563-0942-A70A-06B1E80270FC}" srcOrd="1" destOrd="0" presId="urn:microsoft.com/office/officeart/2016/7/layout/LinearBlockProcessNumbered"/>
    <dgm:cxn modelId="{7C813947-531E-3B45-8B9B-4D0764364B9B}" type="presOf" srcId="{270D858C-F0F6-47E4-8CFC-9077AB35EBE4}" destId="{82335BA2-2FE6-004A-8396-D685F847E398}" srcOrd="0" destOrd="0" presId="urn:microsoft.com/office/officeart/2016/7/layout/LinearBlockProcessNumbered"/>
    <dgm:cxn modelId="{3AA79648-EA13-A245-80DE-A1E6CAB132E0}" type="presOf" srcId="{8D96A1CC-9884-43DA-B7F7-12A678BB3E2D}" destId="{73FB97EF-70B7-CE41-93DC-C70D141351FD}" srcOrd="0" destOrd="0" presId="urn:microsoft.com/office/officeart/2016/7/layout/LinearBlockProcessNumbered"/>
    <dgm:cxn modelId="{8FF63350-F6F4-2844-AFCE-95347459B342}" type="presOf" srcId="{370E8B40-E308-4BAC-A0FB-18C17700A9AB}" destId="{D3727E16-62D5-5848-96A9-6D33F54AD881}" srcOrd="0" destOrd="0" presId="urn:microsoft.com/office/officeart/2016/7/layout/LinearBlockProcessNumbered"/>
    <dgm:cxn modelId="{D47BBA5F-5014-694E-B213-F70389441D13}" type="presOf" srcId="{4F0A09B3-2250-4D35-8216-520AE6BA9FEA}" destId="{0F57F4F4-3513-1B4F-8F92-49E3BBBCC2D8}" srcOrd="0" destOrd="0" presId="urn:microsoft.com/office/officeart/2016/7/layout/LinearBlockProcessNumbered"/>
    <dgm:cxn modelId="{A9A07970-EA77-B742-AC07-65438639C1B5}" type="presOf" srcId="{A18EDF56-ECEB-4D42-9111-7A429F5CD8B0}" destId="{C43332D5-8415-8445-9DE8-91DB0104D6AC}" srcOrd="0" destOrd="0" presId="urn:microsoft.com/office/officeart/2016/7/layout/LinearBlockProcessNumbered"/>
    <dgm:cxn modelId="{A607EE76-202D-9546-88BC-9B324066E2A8}" type="presOf" srcId="{370E8B40-E308-4BAC-A0FB-18C17700A9AB}" destId="{FE24AB8E-19DE-D848-881C-41E8437D0901}" srcOrd="1" destOrd="0" presId="urn:microsoft.com/office/officeart/2016/7/layout/LinearBlockProcessNumbered"/>
    <dgm:cxn modelId="{7DB95493-2B9B-452F-BA59-83DC72454DB8}" srcId="{C2C36570-C538-4F12-820D-5DC89236498B}" destId="{71797EAE-4FD5-42AE-8628-76934C36CB46}" srcOrd="3" destOrd="0" parTransId="{54785A8F-0337-4092-8769-5A377F35B571}" sibTransId="{A18EDF56-ECEB-4D42-9111-7A429F5CD8B0}"/>
    <dgm:cxn modelId="{C8DD91A7-0F7A-4649-90F5-3D374E6C92AF}" srcId="{C2C36570-C538-4F12-820D-5DC89236498B}" destId="{370E8B40-E308-4BAC-A0FB-18C17700A9AB}" srcOrd="1" destOrd="0" parTransId="{25839597-76E2-4DCE-83DB-3E24182E88B1}" sibTransId="{B68B0D42-3928-4B48-BA42-C9E24858A1EA}"/>
    <dgm:cxn modelId="{E0658FD0-DFB1-4740-BD2F-C5C73569CFC0}" type="presOf" srcId="{71797EAE-4FD5-42AE-8628-76934C36CB46}" destId="{5F25D56C-68E4-514E-A8B8-DDEEEECE362F}" srcOrd="0" destOrd="0" presId="urn:microsoft.com/office/officeart/2016/7/layout/LinearBlockProcessNumbered"/>
    <dgm:cxn modelId="{3F4B5EDB-12DC-49FC-B2E0-1C24F1C6720E}" srcId="{C2C36570-C538-4F12-820D-5DC89236498B}" destId="{270D858C-F0F6-47E4-8CFC-9077AB35EBE4}" srcOrd="0" destOrd="0" parTransId="{920780E3-7E46-412D-A6FC-EF132017DD27}" sibTransId="{35A49E56-992D-42E5-B185-45B73556B78D}"/>
    <dgm:cxn modelId="{48959ADD-6487-E543-9597-009E0D0EC2B7}" type="presOf" srcId="{270D858C-F0F6-47E4-8CFC-9077AB35EBE4}" destId="{874344F7-7282-9C41-BF25-574E932DA513}" srcOrd="1" destOrd="0" presId="urn:microsoft.com/office/officeart/2016/7/layout/LinearBlockProcessNumbered"/>
    <dgm:cxn modelId="{E99A1AE3-B144-F045-B0A9-4A9F7F07DB15}" type="presOf" srcId="{AB18CCCA-02FD-4FB1-922C-03FA10F228C6}" destId="{C4B48A5A-9010-8543-91F1-3BD1776B0A2C}" srcOrd="0" destOrd="0" presId="urn:microsoft.com/office/officeart/2016/7/layout/LinearBlockProcessNumbered"/>
    <dgm:cxn modelId="{24ABB2E5-265F-794F-81A2-060B020999E9}" type="presOf" srcId="{1A954ECB-1A4B-4591-BA4D-C4270951E100}" destId="{1304DF93-2FA6-7445-8C9F-0D2AB4D99FF0}" srcOrd="0" destOrd="0" presId="urn:microsoft.com/office/officeart/2016/7/layout/LinearBlockProcessNumbered"/>
    <dgm:cxn modelId="{ED2B69F2-E304-F644-920A-51165A4A77C0}" type="presOf" srcId="{B68B0D42-3928-4B48-BA42-C9E24858A1EA}" destId="{102DF7F9-5F42-C244-BCC0-64A9BF38DEF1}" srcOrd="0" destOrd="0" presId="urn:microsoft.com/office/officeart/2016/7/layout/LinearBlockProcessNumbered"/>
    <dgm:cxn modelId="{4B453148-D992-D54E-BAA5-879B3D9D9284}" type="presParOf" srcId="{6C6B324E-4B77-4547-ADA5-8232C0B8C69A}" destId="{4C642CDE-4EE6-D549-A20C-BD99D811FC79}" srcOrd="0" destOrd="0" presId="urn:microsoft.com/office/officeart/2016/7/layout/LinearBlockProcessNumbered"/>
    <dgm:cxn modelId="{77891833-B46C-6A43-9465-8E2337F954E6}" type="presParOf" srcId="{4C642CDE-4EE6-D549-A20C-BD99D811FC79}" destId="{82335BA2-2FE6-004A-8396-D685F847E398}" srcOrd="0" destOrd="0" presId="urn:microsoft.com/office/officeart/2016/7/layout/LinearBlockProcessNumbered"/>
    <dgm:cxn modelId="{201E2E6F-514F-0E44-B43C-5B7F45B5025D}" type="presParOf" srcId="{4C642CDE-4EE6-D549-A20C-BD99D811FC79}" destId="{6F6757BA-5EBC-E949-A325-8C6FF2D2799D}" srcOrd="1" destOrd="0" presId="urn:microsoft.com/office/officeart/2016/7/layout/LinearBlockProcessNumbered"/>
    <dgm:cxn modelId="{752C1594-413B-AC40-8185-B5CEB5D574AB}" type="presParOf" srcId="{4C642CDE-4EE6-D549-A20C-BD99D811FC79}" destId="{874344F7-7282-9C41-BF25-574E932DA513}" srcOrd="2" destOrd="0" presId="urn:microsoft.com/office/officeart/2016/7/layout/LinearBlockProcessNumbered"/>
    <dgm:cxn modelId="{7C9E4256-D1D6-6B42-923E-4A9259ECB3D1}" type="presParOf" srcId="{6C6B324E-4B77-4547-ADA5-8232C0B8C69A}" destId="{55217879-1F7F-144D-BF99-B1479212A73F}" srcOrd="1" destOrd="0" presId="urn:microsoft.com/office/officeart/2016/7/layout/LinearBlockProcessNumbered"/>
    <dgm:cxn modelId="{6C8091BF-DD3E-0547-A52D-EC647406CDC9}" type="presParOf" srcId="{6C6B324E-4B77-4547-ADA5-8232C0B8C69A}" destId="{56F8DF37-814B-8840-8C20-487F6BA51449}" srcOrd="2" destOrd="0" presId="urn:microsoft.com/office/officeart/2016/7/layout/LinearBlockProcessNumbered"/>
    <dgm:cxn modelId="{A05B515C-E720-D540-B4E5-47C5A082C2C9}" type="presParOf" srcId="{56F8DF37-814B-8840-8C20-487F6BA51449}" destId="{D3727E16-62D5-5848-96A9-6D33F54AD881}" srcOrd="0" destOrd="0" presId="urn:microsoft.com/office/officeart/2016/7/layout/LinearBlockProcessNumbered"/>
    <dgm:cxn modelId="{8D383197-D4F3-694F-AA22-BCDC302B4660}" type="presParOf" srcId="{56F8DF37-814B-8840-8C20-487F6BA51449}" destId="{102DF7F9-5F42-C244-BCC0-64A9BF38DEF1}" srcOrd="1" destOrd="0" presId="urn:microsoft.com/office/officeart/2016/7/layout/LinearBlockProcessNumbered"/>
    <dgm:cxn modelId="{7CD0BBCD-EA22-214D-967C-6484AB4FCAC8}" type="presParOf" srcId="{56F8DF37-814B-8840-8C20-487F6BA51449}" destId="{FE24AB8E-19DE-D848-881C-41E8437D0901}" srcOrd="2" destOrd="0" presId="urn:microsoft.com/office/officeart/2016/7/layout/LinearBlockProcessNumbered"/>
    <dgm:cxn modelId="{023B43DF-AF22-AA43-9AC4-A891E3FE4E68}" type="presParOf" srcId="{6C6B324E-4B77-4547-ADA5-8232C0B8C69A}" destId="{1B137054-DB2B-6C47-BFF0-AA2985309C71}" srcOrd="3" destOrd="0" presId="urn:microsoft.com/office/officeart/2016/7/layout/LinearBlockProcessNumbered"/>
    <dgm:cxn modelId="{C2720A35-CB09-E949-949D-2E163D6EA08A}" type="presParOf" srcId="{6C6B324E-4B77-4547-ADA5-8232C0B8C69A}" destId="{8B7DD522-66BB-474A-801F-12A6403A008C}" srcOrd="4" destOrd="0" presId="urn:microsoft.com/office/officeart/2016/7/layout/LinearBlockProcessNumbered"/>
    <dgm:cxn modelId="{07CDE426-A238-5644-95FC-C673B1F709E8}" type="presParOf" srcId="{8B7DD522-66BB-474A-801F-12A6403A008C}" destId="{73FB97EF-70B7-CE41-93DC-C70D141351FD}" srcOrd="0" destOrd="0" presId="urn:microsoft.com/office/officeart/2016/7/layout/LinearBlockProcessNumbered"/>
    <dgm:cxn modelId="{07F40B83-002C-2542-9717-A3F392FD2471}" type="presParOf" srcId="{8B7DD522-66BB-474A-801F-12A6403A008C}" destId="{C4B48A5A-9010-8543-91F1-3BD1776B0A2C}" srcOrd="1" destOrd="0" presId="urn:microsoft.com/office/officeart/2016/7/layout/LinearBlockProcessNumbered"/>
    <dgm:cxn modelId="{5D16A031-D026-944B-B150-E550AF31A657}" type="presParOf" srcId="{8B7DD522-66BB-474A-801F-12A6403A008C}" destId="{024765CD-F563-0942-A70A-06B1E80270FC}" srcOrd="2" destOrd="0" presId="urn:microsoft.com/office/officeart/2016/7/layout/LinearBlockProcessNumbered"/>
    <dgm:cxn modelId="{4129916F-2EBA-514B-893D-C34D6D71DE52}" type="presParOf" srcId="{6C6B324E-4B77-4547-ADA5-8232C0B8C69A}" destId="{1C4810C4-7620-BE47-ABC1-DA3C1C2718B3}" srcOrd="5" destOrd="0" presId="urn:microsoft.com/office/officeart/2016/7/layout/LinearBlockProcessNumbered"/>
    <dgm:cxn modelId="{A9C94D5E-283C-A64E-9176-F133D09F7394}" type="presParOf" srcId="{6C6B324E-4B77-4547-ADA5-8232C0B8C69A}" destId="{97CE4CBA-2293-E64B-B989-2F2A305A7CBB}" srcOrd="6" destOrd="0" presId="urn:microsoft.com/office/officeart/2016/7/layout/LinearBlockProcessNumbered"/>
    <dgm:cxn modelId="{2EEB985A-6682-8947-AF51-E7CFBAC096FA}" type="presParOf" srcId="{97CE4CBA-2293-E64B-B989-2F2A305A7CBB}" destId="{5F25D56C-68E4-514E-A8B8-DDEEEECE362F}" srcOrd="0" destOrd="0" presId="urn:microsoft.com/office/officeart/2016/7/layout/LinearBlockProcessNumbered"/>
    <dgm:cxn modelId="{D3F222B0-477B-9743-9ACE-B9C61052DB7A}" type="presParOf" srcId="{97CE4CBA-2293-E64B-B989-2F2A305A7CBB}" destId="{C43332D5-8415-8445-9DE8-91DB0104D6AC}" srcOrd="1" destOrd="0" presId="urn:microsoft.com/office/officeart/2016/7/layout/LinearBlockProcessNumbered"/>
    <dgm:cxn modelId="{49E3E812-3820-724D-A11A-2C9C43DADA2A}" type="presParOf" srcId="{97CE4CBA-2293-E64B-B989-2F2A305A7CBB}" destId="{63D46607-2C81-3D47-B44F-93F8602697CF}" srcOrd="2" destOrd="0" presId="urn:microsoft.com/office/officeart/2016/7/layout/LinearBlockProcessNumbered"/>
    <dgm:cxn modelId="{C0A3B8F0-9C61-3442-B6DD-9F6ECC64CC35}" type="presParOf" srcId="{6C6B324E-4B77-4547-ADA5-8232C0B8C69A}" destId="{168EC886-E6CB-0C46-892A-76F84D875AD3}" srcOrd="7" destOrd="0" presId="urn:microsoft.com/office/officeart/2016/7/layout/LinearBlockProcessNumbered"/>
    <dgm:cxn modelId="{75243B6A-96BF-BA47-9132-2E6B8A029424}" type="presParOf" srcId="{6C6B324E-4B77-4547-ADA5-8232C0B8C69A}" destId="{E497E14B-1BF2-5949-94BF-B33F62CD1C07}" srcOrd="8" destOrd="0" presId="urn:microsoft.com/office/officeart/2016/7/layout/LinearBlockProcessNumbered"/>
    <dgm:cxn modelId="{AB96B279-7505-7946-A1F7-63868A31A25B}" type="presParOf" srcId="{E497E14B-1BF2-5949-94BF-B33F62CD1C07}" destId="{0F57F4F4-3513-1B4F-8F92-49E3BBBCC2D8}" srcOrd="0" destOrd="0" presId="urn:microsoft.com/office/officeart/2016/7/layout/LinearBlockProcessNumbered"/>
    <dgm:cxn modelId="{175D9C12-FD44-A64C-BE42-9E568E52ABD0}" type="presParOf" srcId="{E497E14B-1BF2-5949-94BF-B33F62CD1C07}" destId="{1304DF93-2FA6-7445-8C9F-0D2AB4D99FF0}" srcOrd="1" destOrd="0" presId="urn:microsoft.com/office/officeart/2016/7/layout/LinearBlockProcessNumbered"/>
    <dgm:cxn modelId="{E0ABE52B-1F72-774A-AB92-25AEEF0C9B3D}" type="presParOf" srcId="{E497E14B-1BF2-5949-94BF-B33F62CD1C07}" destId="{87CB7E6E-EBBE-7140-BE68-2E4B48ACB34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B0AA77-1898-4FE9-8798-1C77B813386C}" type="doc">
      <dgm:prSet loTypeId="urn:microsoft.com/office/officeart/2005/8/layout/pyramid1" loCatId="pyramid" qsTypeId="urn:microsoft.com/office/officeart/2005/8/quickstyle/simple1" qsCatId="simple" csTypeId="urn:microsoft.com/office/officeart/2005/8/colors/accent0_3" csCatId="mainScheme" phldr="1"/>
      <dgm:spPr/>
    </dgm:pt>
    <dgm:pt modelId="{6ECAB874-4AEC-4976-BFEF-D2DDCFFB48DB}">
      <dgm:prSet phldrT="[Text]" custT="1"/>
      <dgm:spPr>
        <a:solidFill>
          <a:schemeClr val="accent5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800" dirty="0">
              <a:solidFill>
                <a:srgbClr val="FFFFFF"/>
              </a:solidFill>
            </a:rPr>
            <a:t>Top-Down</a:t>
          </a:r>
        </a:p>
      </dgm:t>
    </dgm:pt>
    <dgm:pt modelId="{B1A72E13-34A4-4607-8D21-4B325897B9DC}" type="parTrans" cxnId="{30624DFB-5691-4243-BD55-E76B5EFFF0F9}">
      <dgm:prSet/>
      <dgm:spPr/>
      <dgm:t>
        <a:bodyPr/>
        <a:lstStyle/>
        <a:p>
          <a:endParaRPr lang="en-US" sz="1200"/>
        </a:p>
      </dgm:t>
    </dgm:pt>
    <dgm:pt modelId="{F9439EDD-648E-484C-8334-B80F3B796436}" type="sibTrans" cxnId="{30624DFB-5691-4243-BD55-E76B5EFFF0F9}">
      <dgm:prSet/>
      <dgm:spPr/>
      <dgm:t>
        <a:bodyPr/>
        <a:lstStyle/>
        <a:p>
          <a:endParaRPr lang="en-US" sz="1200"/>
        </a:p>
      </dgm:t>
    </dgm:pt>
    <dgm:pt modelId="{FE5AEA80-EEA4-425C-A2BF-C2EC3DE82944}">
      <dgm:prSet phldrT="[Text]" custT="1"/>
      <dgm:spPr>
        <a:solidFill>
          <a:schemeClr val="accent3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800" dirty="0">
              <a:solidFill>
                <a:srgbClr val="FFFFFF"/>
              </a:solidFill>
            </a:rPr>
            <a:t>Middle-Out</a:t>
          </a:r>
        </a:p>
      </dgm:t>
    </dgm:pt>
    <dgm:pt modelId="{42608AFF-4881-4973-9004-680AD29B6B49}" type="sibTrans" cxnId="{FE65646B-64ED-45EC-A2C6-B4136DD21955}">
      <dgm:prSet/>
      <dgm:spPr/>
      <dgm:t>
        <a:bodyPr/>
        <a:lstStyle/>
        <a:p>
          <a:endParaRPr lang="en-US" sz="1200"/>
        </a:p>
      </dgm:t>
    </dgm:pt>
    <dgm:pt modelId="{6AD28A7E-6C93-4913-814B-476920260918}" type="parTrans" cxnId="{FE65646B-64ED-45EC-A2C6-B4136DD21955}">
      <dgm:prSet/>
      <dgm:spPr/>
      <dgm:t>
        <a:bodyPr/>
        <a:lstStyle/>
        <a:p>
          <a:endParaRPr lang="en-US" sz="1200"/>
        </a:p>
      </dgm:t>
    </dgm:pt>
    <dgm:pt modelId="{D4A936FC-2570-496B-AA38-40C3605001CC}">
      <dgm:prSet phldrT="[Text]" custT="1"/>
      <dgm:spPr>
        <a:solidFill>
          <a:schemeClr val="accent1"/>
        </a:solidFill>
        <a:ln w="6350">
          <a:solidFill>
            <a:schemeClr val="bg1"/>
          </a:solidFill>
        </a:ln>
      </dgm:spPr>
      <dgm:t>
        <a:bodyPr bIns="91440" anchor="b" anchorCtr="0"/>
        <a:lstStyle/>
        <a:p>
          <a:r>
            <a:rPr lang="en-US" sz="1800" dirty="0">
              <a:solidFill>
                <a:srgbClr val="FFFFFF"/>
              </a:solidFill>
            </a:rPr>
            <a:t>Bottom-Up</a:t>
          </a:r>
        </a:p>
      </dgm:t>
    </dgm:pt>
    <dgm:pt modelId="{325EEFCF-A725-4020-88B3-C6B03DE1471B}" type="sibTrans" cxnId="{CB4F2AAF-189D-4F68-AE26-45FA4483C9D3}">
      <dgm:prSet/>
      <dgm:spPr/>
      <dgm:t>
        <a:bodyPr/>
        <a:lstStyle/>
        <a:p>
          <a:endParaRPr lang="en-US"/>
        </a:p>
      </dgm:t>
    </dgm:pt>
    <dgm:pt modelId="{D6CA8AD3-0894-4415-8ED3-9D332A1C3D92}" type="parTrans" cxnId="{CB4F2AAF-189D-4F68-AE26-45FA4483C9D3}">
      <dgm:prSet/>
      <dgm:spPr/>
      <dgm:t>
        <a:bodyPr/>
        <a:lstStyle/>
        <a:p>
          <a:endParaRPr lang="en-US"/>
        </a:p>
      </dgm:t>
    </dgm:pt>
    <dgm:pt modelId="{B17C045F-CEDC-45E8-AF47-23396402DAE4}" type="pres">
      <dgm:prSet presAssocID="{9AB0AA77-1898-4FE9-8798-1C77B813386C}" presName="Name0" presStyleCnt="0">
        <dgm:presLayoutVars>
          <dgm:dir/>
          <dgm:animLvl val="lvl"/>
          <dgm:resizeHandles val="exact"/>
        </dgm:presLayoutVars>
      </dgm:prSet>
      <dgm:spPr/>
    </dgm:pt>
    <dgm:pt modelId="{C4AC7E4F-46D4-4EF1-AFBB-CA8402D668D6}" type="pres">
      <dgm:prSet presAssocID="{6ECAB874-4AEC-4976-BFEF-D2DDCFFB48DB}" presName="Name8" presStyleCnt="0"/>
      <dgm:spPr/>
    </dgm:pt>
    <dgm:pt modelId="{3B4D60DC-3880-4788-95C0-C5331C7B8E49}" type="pres">
      <dgm:prSet presAssocID="{6ECAB874-4AEC-4976-BFEF-D2DDCFFB48DB}" presName="level" presStyleLbl="node1" presStyleIdx="0" presStyleCnt="3">
        <dgm:presLayoutVars>
          <dgm:chMax val="1"/>
          <dgm:bulletEnabled val="1"/>
        </dgm:presLayoutVars>
      </dgm:prSet>
      <dgm:spPr/>
    </dgm:pt>
    <dgm:pt modelId="{A7EB5071-B632-476B-8029-40FE41DF5B7B}" type="pres">
      <dgm:prSet presAssocID="{6ECAB874-4AEC-4976-BFEF-D2DDCFFB48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F6D63C1-9902-48DD-98BB-AC7100A56A48}" type="pres">
      <dgm:prSet presAssocID="{FE5AEA80-EEA4-425C-A2BF-C2EC3DE82944}" presName="Name8" presStyleCnt="0"/>
      <dgm:spPr/>
    </dgm:pt>
    <dgm:pt modelId="{58F179C7-16A8-432B-BA8B-1B820D98D9A2}" type="pres">
      <dgm:prSet presAssocID="{FE5AEA80-EEA4-425C-A2BF-C2EC3DE82944}" presName="level" presStyleLbl="node1" presStyleIdx="1" presStyleCnt="3">
        <dgm:presLayoutVars>
          <dgm:chMax val="1"/>
          <dgm:bulletEnabled val="1"/>
        </dgm:presLayoutVars>
      </dgm:prSet>
      <dgm:spPr/>
    </dgm:pt>
    <dgm:pt modelId="{A71E63FD-05AD-4CE9-8DA0-97D40EB93279}" type="pres">
      <dgm:prSet presAssocID="{FE5AEA80-EEA4-425C-A2BF-C2EC3DE8294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8705749-BCA6-4C77-83F2-F7A74A93FFC6}" type="pres">
      <dgm:prSet presAssocID="{D4A936FC-2570-496B-AA38-40C3605001CC}" presName="Name8" presStyleCnt="0"/>
      <dgm:spPr/>
    </dgm:pt>
    <dgm:pt modelId="{4C93577F-86B3-4437-AC53-27DFCA2D946A}" type="pres">
      <dgm:prSet presAssocID="{D4A936FC-2570-496B-AA38-40C3605001CC}" presName="level" presStyleLbl="node1" presStyleIdx="2" presStyleCnt="3" custLinFactNeighborY="-1009">
        <dgm:presLayoutVars>
          <dgm:chMax val="1"/>
          <dgm:bulletEnabled val="1"/>
        </dgm:presLayoutVars>
      </dgm:prSet>
      <dgm:spPr/>
    </dgm:pt>
    <dgm:pt modelId="{2BB7DDF4-8BB1-4DDF-90F3-9410843E50B9}" type="pres">
      <dgm:prSet presAssocID="{D4A936FC-2570-496B-AA38-40C3605001C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DF83232-070A-400A-B1BA-21CFBEE42034}" type="presOf" srcId="{D4A936FC-2570-496B-AA38-40C3605001CC}" destId="{2BB7DDF4-8BB1-4DDF-90F3-9410843E50B9}" srcOrd="1" destOrd="0" presId="urn:microsoft.com/office/officeart/2005/8/layout/pyramid1"/>
    <dgm:cxn modelId="{CBE54634-BB8B-41C6-B79B-D32986CB21B5}" type="presOf" srcId="{D4A936FC-2570-496B-AA38-40C3605001CC}" destId="{4C93577F-86B3-4437-AC53-27DFCA2D946A}" srcOrd="0" destOrd="0" presId="urn:microsoft.com/office/officeart/2005/8/layout/pyramid1"/>
    <dgm:cxn modelId="{518E8C3F-2893-46E4-B71E-F9EA8543F0A0}" type="presOf" srcId="{6ECAB874-4AEC-4976-BFEF-D2DDCFFB48DB}" destId="{3B4D60DC-3880-4788-95C0-C5331C7B8E49}" srcOrd="0" destOrd="0" presId="urn:microsoft.com/office/officeart/2005/8/layout/pyramid1"/>
    <dgm:cxn modelId="{FE65646B-64ED-45EC-A2C6-B4136DD21955}" srcId="{9AB0AA77-1898-4FE9-8798-1C77B813386C}" destId="{FE5AEA80-EEA4-425C-A2BF-C2EC3DE82944}" srcOrd="1" destOrd="0" parTransId="{6AD28A7E-6C93-4913-814B-476920260918}" sibTransId="{42608AFF-4881-4973-9004-680AD29B6B49}"/>
    <dgm:cxn modelId="{7F1AF58A-DEEE-4AF2-8282-FD61378F244A}" type="presOf" srcId="{FE5AEA80-EEA4-425C-A2BF-C2EC3DE82944}" destId="{58F179C7-16A8-432B-BA8B-1B820D98D9A2}" srcOrd="0" destOrd="0" presId="urn:microsoft.com/office/officeart/2005/8/layout/pyramid1"/>
    <dgm:cxn modelId="{C762449F-37F4-4841-85B2-B728EABBF790}" type="presOf" srcId="{6ECAB874-4AEC-4976-BFEF-D2DDCFFB48DB}" destId="{A7EB5071-B632-476B-8029-40FE41DF5B7B}" srcOrd="1" destOrd="0" presId="urn:microsoft.com/office/officeart/2005/8/layout/pyramid1"/>
    <dgm:cxn modelId="{CB4F2AAF-189D-4F68-AE26-45FA4483C9D3}" srcId="{9AB0AA77-1898-4FE9-8798-1C77B813386C}" destId="{D4A936FC-2570-496B-AA38-40C3605001CC}" srcOrd="2" destOrd="0" parTransId="{D6CA8AD3-0894-4415-8ED3-9D332A1C3D92}" sibTransId="{325EEFCF-A725-4020-88B3-C6B03DE1471B}"/>
    <dgm:cxn modelId="{DF2B3CD3-1ED5-45C7-9312-1B93B0097836}" type="presOf" srcId="{FE5AEA80-EEA4-425C-A2BF-C2EC3DE82944}" destId="{A71E63FD-05AD-4CE9-8DA0-97D40EB93279}" srcOrd="1" destOrd="0" presId="urn:microsoft.com/office/officeart/2005/8/layout/pyramid1"/>
    <dgm:cxn modelId="{E1314EF2-5DA8-45BF-A821-DE0ABD589116}" type="presOf" srcId="{9AB0AA77-1898-4FE9-8798-1C77B813386C}" destId="{B17C045F-CEDC-45E8-AF47-23396402DAE4}" srcOrd="0" destOrd="0" presId="urn:microsoft.com/office/officeart/2005/8/layout/pyramid1"/>
    <dgm:cxn modelId="{30624DFB-5691-4243-BD55-E76B5EFFF0F9}" srcId="{9AB0AA77-1898-4FE9-8798-1C77B813386C}" destId="{6ECAB874-4AEC-4976-BFEF-D2DDCFFB48DB}" srcOrd="0" destOrd="0" parTransId="{B1A72E13-34A4-4607-8D21-4B325897B9DC}" sibTransId="{F9439EDD-648E-484C-8334-B80F3B796436}"/>
    <dgm:cxn modelId="{8F2D7D99-7EE5-4CBE-9F65-F1A894C6C873}" type="presParOf" srcId="{B17C045F-CEDC-45E8-AF47-23396402DAE4}" destId="{C4AC7E4F-46D4-4EF1-AFBB-CA8402D668D6}" srcOrd="0" destOrd="0" presId="urn:microsoft.com/office/officeart/2005/8/layout/pyramid1"/>
    <dgm:cxn modelId="{99F08A3E-1217-4EEA-8936-D68FADB0F489}" type="presParOf" srcId="{C4AC7E4F-46D4-4EF1-AFBB-CA8402D668D6}" destId="{3B4D60DC-3880-4788-95C0-C5331C7B8E49}" srcOrd="0" destOrd="0" presId="urn:microsoft.com/office/officeart/2005/8/layout/pyramid1"/>
    <dgm:cxn modelId="{C6A189E2-89CC-4FD6-A19C-A5847DAEEB20}" type="presParOf" srcId="{C4AC7E4F-46D4-4EF1-AFBB-CA8402D668D6}" destId="{A7EB5071-B632-476B-8029-40FE41DF5B7B}" srcOrd="1" destOrd="0" presId="urn:microsoft.com/office/officeart/2005/8/layout/pyramid1"/>
    <dgm:cxn modelId="{C1F063B0-88A6-4FAE-A791-29D33776EFD9}" type="presParOf" srcId="{B17C045F-CEDC-45E8-AF47-23396402DAE4}" destId="{9F6D63C1-9902-48DD-98BB-AC7100A56A48}" srcOrd="1" destOrd="0" presId="urn:microsoft.com/office/officeart/2005/8/layout/pyramid1"/>
    <dgm:cxn modelId="{D7480C69-7FE4-476C-B51F-3ADB3AF1B6DA}" type="presParOf" srcId="{9F6D63C1-9902-48DD-98BB-AC7100A56A48}" destId="{58F179C7-16A8-432B-BA8B-1B820D98D9A2}" srcOrd="0" destOrd="0" presId="urn:microsoft.com/office/officeart/2005/8/layout/pyramid1"/>
    <dgm:cxn modelId="{42D4E1BE-481C-41F3-BC63-B2DCEE98C3A5}" type="presParOf" srcId="{9F6D63C1-9902-48DD-98BB-AC7100A56A48}" destId="{A71E63FD-05AD-4CE9-8DA0-97D40EB93279}" srcOrd="1" destOrd="0" presId="urn:microsoft.com/office/officeart/2005/8/layout/pyramid1"/>
    <dgm:cxn modelId="{04000FC1-743B-4699-BB03-6933E3FDEFE0}" type="presParOf" srcId="{B17C045F-CEDC-45E8-AF47-23396402DAE4}" destId="{C8705749-BCA6-4C77-83F2-F7A74A93FFC6}" srcOrd="2" destOrd="0" presId="urn:microsoft.com/office/officeart/2005/8/layout/pyramid1"/>
    <dgm:cxn modelId="{07815D78-7A3F-496A-8C5D-E312CDF20722}" type="presParOf" srcId="{C8705749-BCA6-4C77-83F2-F7A74A93FFC6}" destId="{4C93577F-86B3-4437-AC53-27DFCA2D946A}" srcOrd="0" destOrd="0" presId="urn:microsoft.com/office/officeart/2005/8/layout/pyramid1"/>
    <dgm:cxn modelId="{81B06E96-BC69-4109-B3D8-687EAADD6976}" type="presParOf" srcId="{C8705749-BCA6-4C77-83F2-F7A74A93FFC6}" destId="{2BB7DDF4-8BB1-4DDF-90F3-9410843E50B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7B23C-2FB4-AF4A-95DD-1A222EF8A3B1}">
      <dsp:nvSpPr>
        <dsp:cNvPr id="0" name=""/>
        <dsp:cNvSpPr/>
      </dsp:nvSpPr>
      <dsp:spPr>
        <a:xfrm>
          <a:off x="0" y="0"/>
          <a:ext cx="1100438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163F6-F8BA-8B40-A60D-1EC1AE83C9C2}">
      <dsp:nvSpPr>
        <dsp:cNvPr id="0" name=""/>
        <dsp:cNvSpPr/>
      </dsp:nvSpPr>
      <dsp:spPr>
        <a:xfrm>
          <a:off x="0" y="0"/>
          <a:ext cx="11004385" cy="55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Introduction </a:t>
          </a:r>
          <a:endParaRPr lang="en-US" sz="2500" kern="1200" dirty="0"/>
        </a:p>
      </dsp:txBody>
      <dsp:txXfrm>
        <a:off x="0" y="0"/>
        <a:ext cx="11004385" cy="550908"/>
      </dsp:txXfrm>
    </dsp:sp>
    <dsp:sp modelId="{F8C17D73-10AF-0842-95DB-CED728F19B6D}">
      <dsp:nvSpPr>
        <dsp:cNvPr id="0" name=""/>
        <dsp:cNvSpPr/>
      </dsp:nvSpPr>
      <dsp:spPr>
        <a:xfrm>
          <a:off x="0" y="550907"/>
          <a:ext cx="11004385" cy="0"/>
        </a:xfrm>
        <a:prstGeom prst="line">
          <a:avLst/>
        </a:prstGeom>
        <a:solidFill>
          <a:schemeClr val="accent5">
            <a:hueOff val="213836"/>
            <a:satOff val="96"/>
            <a:lumOff val="-1008"/>
            <a:alphaOff val="0"/>
          </a:schemeClr>
        </a:solidFill>
        <a:ln w="12700" cap="flat" cmpd="sng" algn="ctr">
          <a:solidFill>
            <a:schemeClr val="accent5">
              <a:hueOff val="213836"/>
              <a:satOff val="96"/>
              <a:lumOff val="-10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44758-9887-1042-ACDC-33C951CA3ECC}">
      <dsp:nvSpPr>
        <dsp:cNvPr id="0" name=""/>
        <dsp:cNvSpPr/>
      </dsp:nvSpPr>
      <dsp:spPr>
        <a:xfrm>
          <a:off x="0" y="550908"/>
          <a:ext cx="11004385" cy="55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Data exploration</a:t>
          </a:r>
          <a:endParaRPr lang="en-US" sz="2500" kern="1200" dirty="0"/>
        </a:p>
      </dsp:txBody>
      <dsp:txXfrm>
        <a:off x="0" y="550908"/>
        <a:ext cx="11004385" cy="550908"/>
      </dsp:txXfrm>
    </dsp:sp>
    <dsp:sp modelId="{6ED05ECD-09CE-DE43-B43E-BEAD5D9A3B57}">
      <dsp:nvSpPr>
        <dsp:cNvPr id="0" name=""/>
        <dsp:cNvSpPr/>
      </dsp:nvSpPr>
      <dsp:spPr>
        <a:xfrm>
          <a:off x="0" y="1101815"/>
          <a:ext cx="11004385" cy="0"/>
        </a:xfrm>
        <a:prstGeom prst="line">
          <a:avLst/>
        </a:prstGeom>
        <a:solidFill>
          <a:schemeClr val="accent5">
            <a:hueOff val="427672"/>
            <a:satOff val="193"/>
            <a:lumOff val="-2016"/>
            <a:alphaOff val="0"/>
          </a:schemeClr>
        </a:solidFill>
        <a:ln w="12700" cap="flat" cmpd="sng" algn="ctr">
          <a:solidFill>
            <a:schemeClr val="accent5">
              <a:hueOff val="427672"/>
              <a:satOff val="193"/>
              <a:lumOff val="-20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A245F-3051-3049-89C1-83B283CA941D}">
      <dsp:nvSpPr>
        <dsp:cNvPr id="0" name=""/>
        <dsp:cNvSpPr/>
      </dsp:nvSpPr>
      <dsp:spPr>
        <a:xfrm>
          <a:off x="0" y="1101816"/>
          <a:ext cx="11004385" cy="55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Sarimax</a:t>
          </a:r>
          <a:endParaRPr lang="en-US" sz="2500" kern="1200" dirty="0"/>
        </a:p>
      </dsp:txBody>
      <dsp:txXfrm>
        <a:off x="0" y="1101816"/>
        <a:ext cx="11004385" cy="550908"/>
      </dsp:txXfrm>
    </dsp:sp>
    <dsp:sp modelId="{8C66B8E0-33AF-5B48-8198-07615E98389C}">
      <dsp:nvSpPr>
        <dsp:cNvPr id="0" name=""/>
        <dsp:cNvSpPr/>
      </dsp:nvSpPr>
      <dsp:spPr>
        <a:xfrm>
          <a:off x="0" y="1652723"/>
          <a:ext cx="11004385" cy="0"/>
        </a:xfrm>
        <a:prstGeom prst="line">
          <a:avLst/>
        </a:prstGeom>
        <a:solidFill>
          <a:schemeClr val="accent5">
            <a:hueOff val="641507"/>
            <a:satOff val="289"/>
            <a:lumOff val="-3024"/>
            <a:alphaOff val="0"/>
          </a:schemeClr>
        </a:solidFill>
        <a:ln w="12700" cap="flat" cmpd="sng" algn="ctr">
          <a:solidFill>
            <a:schemeClr val="accent5">
              <a:hueOff val="641507"/>
              <a:satOff val="289"/>
              <a:lumOff val="-30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9F22F-604B-F740-AD76-8EDBA7120472}">
      <dsp:nvSpPr>
        <dsp:cNvPr id="0" name=""/>
        <dsp:cNvSpPr/>
      </dsp:nvSpPr>
      <dsp:spPr>
        <a:xfrm>
          <a:off x="0" y="1652724"/>
          <a:ext cx="11004385" cy="55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Prophet &amp; Online approch</a:t>
          </a:r>
          <a:endParaRPr lang="en-US" sz="2500" kern="1200" dirty="0"/>
        </a:p>
      </dsp:txBody>
      <dsp:txXfrm>
        <a:off x="0" y="1652724"/>
        <a:ext cx="11004385" cy="550908"/>
      </dsp:txXfrm>
    </dsp:sp>
    <dsp:sp modelId="{503DB24F-F241-4047-8494-B2A7A0E2CCF9}">
      <dsp:nvSpPr>
        <dsp:cNvPr id="0" name=""/>
        <dsp:cNvSpPr/>
      </dsp:nvSpPr>
      <dsp:spPr>
        <a:xfrm>
          <a:off x="0" y="2203631"/>
          <a:ext cx="11004385" cy="0"/>
        </a:xfrm>
        <a:prstGeom prst="line">
          <a:avLst/>
        </a:prstGeom>
        <a:solidFill>
          <a:schemeClr val="accent5">
            <a:hueOff val="855343"/>
            <a:satOff val="385"/>
            <a:lumOff val="-4033"/>
            <a:alphaOff val="0"/>
          </a:schemeClr>
        </a:solidFill>
        <a:ln w="12700" cap="flat" cmpd="sng" algn="ctr">
          <a:solidFill>
            <a:schemeClr val="accent5">
              <a:hueOff val="855343"/>
              <a:satOff val="385"/>
              <a:lumOff val="-40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F5B08-BB1B-0149-91BE-965C225227D1}">
      <dsp:nvSpPr>
        <dsp:cNvPr id="0" name=""/>
        <dsp:cNvSpPr/>
      </dsp:nvSpPr>
      <dsp:spPr>
        <a:xfrm>
          <a:off x="0" y="2203632"/>
          <a:ext cx="11004385" cy="55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 LSTM</a:t>
          </a:r>
          <a:endParaRPr lang="en-US" sz="2500" kern="1200" dirty="0"/>
        </a:p>
      </dsp:txBody>
      <dsp:txXfrm>
        <a:off x="0" y="2203632"/>
        <a:ext cx="11004385" cy="550908"/>
      </dsp:txXfrm>
    </dsp:sp>
    <dsp:sp modelId="{44882AF9-3724-9446-A131-7885304875D1}">
      <dsp:nvSpPr>
        <dsp:cNvPr id="0" name=""/>
        <dsp:cNvSpPr/>
      </dsp:nvSpPr>
      <dsp:spPr>
        <a:xfrm>
          <a:off x="0" y="2754539"/>
          <a:ext cx="11004385" cy="0"/>
        </a:xfrm>
        <a:prstGeom prst="line">
          <a:avLst/>
        </a:prstGeom>
        <a:solidFill>
          <a:schemeClr val="accent5">
            <a:hueOff val="1069179"/>
            <a:satOff val="481"/>
            <a:lumOff val="-5041"/>
            <a:alphaOff val="0"/>
          </a:schemeClr>
        </a:solidFill>
        <a:ln w="12700" cap="flat" cmpd="sng" algn="ctr">
          <a:solidFill>
            <a:schemeClr val="accent5">
              <a:hueOff val="1069179"/>
              <a:satOff val="481"/>
              <a:lumOff val="-50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03029-4BB6-AB4E-9CE4-5ED3B41ED3DD}">
      <dsp:nvSpPr>
        <dsp:cNvPr id="0" name=""/>
        <dsp:cNvSpPr/>
      </dsp:nvSpPr>
      <dsp:spPr>
        <a:xfrm>
          <a:off x="0" y="2754540"/>
          <a:ext cx="11004385" cy="55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XGBoost</a:t>
          </a:r>
          <a:endParaRPr lang="en-US" sz="2500" kern="1200" dirty="0"/>
        </a:p>
      </dsp:txBody>
      <dsp:txXfrm>
        <a:off x="0" y="2754540"/>
        <a:ext cx="11004385" cy="550908"/>
      </dsp:txXfrm>
    </dsp:sp>
    <dsp:sp modelId="{B3AC540D-6A76-A746-BB96-3542E52337D9}">
      <dsp:nvSpPr>
        <dsp:cNvPr id="0" name=""/>
        <dsp:cNvSpPr/>
      </dsp:nvSpPr>
      <dsp:spPr>
        <a:xfrm>
          <a:off x="0" y="3305447"/>
          <a:ext cx="11004385" cy="0"/>
        </a:xfrm>
        <a:prstGeom prst="line">
          <a:avLst/>
        </a:prstGeom>
        <a:solidFill>
          <a:schemeClr val="accent5">
            <a:hueOff val="1283015"/>
            <a:satOff val="578"/>
            <a:lumOff val="-6049"/>
            <a:alphaOff val="0"/>
          </a:schemeClr>
        </a:solidFill>
        <a:ln w="12700" cap="flat" cmpd="sng" algn="ctr">
          <a:solidFill>
            <a:schemeClr val="accent5">
              <a:hueOff val="1283015"/>
              <a:satOff val="578"/>
              <a:lumOff val="-60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C00DB-A004-0047-9313-DB6A7D88501B}">
      <dsp:nvSpPr>
        <dsp:cNvPr id="0" name=""/>
        <dsp:cNvSpPr/>
      </dsp:nvSpPr>
      <dsp:spPr>
        <a:xfrm>
          <a:off x="0" y="3305448"/>
          <a:ext cx="11004385" cy="55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Random Forest</a:t>
          </a:r>
          <a:endParaRPr lang="en-US" sz="2500" kern="1200" dirty="0"/>
        </a:p>
      </dsp:txBody>
      <dsp:txXfrm>
        <a:off x="0" y="3305448"/>
        <a:ext cx="11004385" cy="550908"/>
      </dsp:txXfrm>
    </dsp:sp>
    <dsp:sp modelId="{806C4783-E1CD-7645-A842-DF700D194298}">
      <dsp:nvSpPr>
        <dsp:cNvPr id="0" name=""/>
        <dsp:cNvSpPr/>
      </dsp:nvSpPr>
      <dsp:spPr>
        <a:xfrm>
          <a:off x="0" y="3856355"/>
          <a:ext cx="11004385" cy="0"/>
        </a:xfrm>
        <a:prstGeom prst="line">
          <a:avLst/>
        </a:prstGeom>
        <a:solidFill>
          <a:schemeClr val="accent5">
            <a:hueOff val="1496851"/>
            <a:satOff val="674"/>
            <a:lumOff val="-7057"/>
            <a:alphaOff val="0"/>
          </a:schemeClr>
        </a:solidFill>
        <a:ln w="12700" cap="flat" cmpd="sng" algn="ctr">
          <a:solidFill>
            <a:schemeClr val="accent5">
              <a:hueOff val="1496851"/>
              <a:satOff val="674"/>
              <a:lumOff val="-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AB9CC-05D2-3F4D-BC0B-A89ADBF7B503}">
      <dsp:nvSpPr>
        <dsp:cNvPr id="0" name=""/>
        <dsp:cNvSpPr/>
      </dsp:nvSpPr>
      <dsp:spPr>
        <a:xfrm>
          <a:off x="0" y="3856356"/>
          <a:ext cx="11004385" cy="55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Clustering &amp; Bottum up approch </a:t>
          </a:r>
          <a:endParaRPr lang="en-US" sz="2500" kern="1200" dirty="0"/>
        </a:p>
      </dsp:txBody>
      <dsp:txXfrm>
        <a:off x="0" y="3856356"/>
        <a:ext cx="11004385" cy="5509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5D56C-68E4-514E-A8B8-DDEEEECE362F}">
      <dsp:nvSpPr>
        <dsp:cNvPr id="0" name=""/>
        <dsp:cNvSpPr/>
      </dsp:nvSpPr>
      <dsp:spPr>
        <a:xfrm>
          <a:off x="150" y="464208"/>
          <a:ext cx="1821858" cy="21862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959" tIns="0" rIns="179959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n_estimators : 50</a:t>
          </a:r>
          <a:endParaRPr lang="en-US" sz="1300" kern="1200" dirty="0"/>
        </a:p>
      </dsp:txBody>
      <dsp:txXfrm>
        <a:off x="150" y="1338700"/>
        <a:ext cx="1821858" cy="1311738"/>
      </dsp:txXfrm>
    </dsp:sp>
    <dsp:sp modelId="{C43332D5-8415-8445-9DE8-91DB0104D6AC}">
      <dsp:nvSpPr>
        <dsp:cNvPr id="0" name=""/>
        <dsp:cNvSpPr/>
      </dsp:nvSpPr>
      <dsp:spPr>
        <a:xfrm>
          <a:off x="150" y="464208"/>
          <a:ext cx="1821858" cy="87449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959" tIns="165100" rIns="17995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01</a:t>
          </a:r>
        </a:p>
      </dsp:txBody>
      <dsp:txXfrm>
        <a:off x="150" y="464208"/>
        <a:ext cx="1821858" cy="874492"/>
      </dsp:txXfrm>
    </dsp:sp>
    <dsp:sp modelId="{73FB97EF-70B7-CE41-93DC-C70D141351FD}">
      <dsp:nvSpPr>
        <dsp:cNvPr id="0" name=""/>
        <dsp:cNvSpPr/>
      </dsp:nvSpPr>
      <dsp:spPr>
        <a:xfrm>
          <a:off x="1967758" y="464208"/>
          <a:ext cx="1821858" cy="218623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959" tIns="0" rIns="179959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max_depth : 5</a:t>
          </a:r>
          <a:endParaRPr lang="en-US" sz="1300" kern="1200" dirty="0"/>
        </a:p>
      </dsp:txBody>
      <dsp:txXfrm>
        <a:off x="1967758" y="1338700"/>
        <a:ext cx="1821858" cy="1311738"/>
      </dsp:txXfrm>
    </dsp:sp>
    <dsp:sp modelId="{C4B48A5A-9010-8543-91F1-3BD1776B0A2C}">
      <dsp:nvSpPr>
        <dsp:cNvPr id="0" name=""/>
        <dsp:cNvSpPr/>
      </dsp:nvSpPr>
      <dsp:spPr>
        <a:xfrm>
          <a:off x="1967758" y="464208"/>
          <a:ext cx="1821858" cy="87449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959" tIns="165100" rIns="17995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02</a:t>
          </a:r>
        </a:p>
      </dsp:txBody>
      <dsp:txXfrm>
        <a:off x="1967758" y="464208"/>
        <a:ext cx="1821858" cy="874492"/>
      </dsp:txXfrm>
    </dsp:sp>
    <dsp:sp modelId="{0F57F4F4-3513-1B4F-8F92-49E3BBBCC2D8}">
      <dsp:nvSpPr>
        <dsp:cNvPr id="0" name=""/>
        <dsp:cNvSpPr/>
      </dsp:nvSpPr>
      <dsp:spPr>
        <a:xfrm>
          <a:off x="3935365" y="464208"/>
          <a:ext cx="1821858" cy="21862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959" tIns="0" rIns="179959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min_samples_split</a:t>
          </a:r>
          <a:r>
            <a:rPr lang="fr-FR" sz="1300" kern="1200" dirty="0"/>
            <a:t> : 10</a:t>
          </a:r>
          <a:endParaRPr lang="en-US" sz="1300" kern="1200" dirty="0"/>
        </a:p>
      </dsp:txBody>
      <dsp:txXfrm>
        <a:off x="3935365" y="1338700"/>
        <a:ext cx="1821858" cy="1311738"/>
      </dsp:txXfrm>
    </dsp:sp>
    <dsp:sp modelId="{1304DF93-2FA6-7445-8C9F-0D2AB4D99FF0}">
      <dsp:nvSpPr>
        <dsp:cNvPr id="0" name=""/>
        <dsp:cNvSpPr/>
      </dsp:nvSpPr>
      <dsp:spPr>
        <a:xfrm>
          <a:off x="3935365" y="464208"/>
          <a:ext cx="1821858" cy="87449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959" tIns="165100" rIns="17995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03</a:t>
          </a:r>
        </a:p>
      </dsp:txBody>
      <dsp:txXfrm>
        <a:off x="3935365" y="464208"/>
        <a:ext cx="1821858" cy="874492"/>
      </dsp:txXfrm>
    </dsp:sp>
    <dsp:sp modelId="{D3727E16-62D5-5848-96A9-6D33F54AD881}">
      <dsp:nvSpPr>
        <dsp:cNvPr id="0" name=""/>
        <dsp:cNvSpPr/>
      </dsp:nvSpPr>
      <dsp:spPr>
        <a:xfrm>
          <a:off x="5902972" y="464208"/>
          <a:ext cx="1821858" cy="218623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959" tIns="0" rIns="179959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min_samples_leaf</a:t>
          </a:r>
          <a:r>
            <a:rPr lang="fr-FR" sz="1300" kern="1200" dirty="0"/>
            <a:t> : 2</a:t>
          </a:r>
          <a:endParaRPr lang="en-US" sz="1300" kern="1200" dirty="0"/>
        </a:p>
      </dsp:txBody>
      <dsp:txXfrm>
        <a:off x="5902972" y="1338700"/>
        <a:ext cx="1821858" cy="1311738"/>
      </dsp:txXfrm>
    </dsp:sp>
    <dsp:sp modelId="{102DF7F9-5F42-C244-BCC0-64A9BF38DEF1}">
      <dsp:nvSpPr>
        <dsp:cNvPr id="0" name=""/>
        <dsp:cNvSpPr/>
      </dsp:nvSpPr>
      <dsp:spPr>
        <a:xfrm>
          <a:off x="5902972" y="464208"/>
          <a:ext cx="1821858" cy="87449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959" tIns="165100" rIns="17995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04</a:t>
          </a:r>
        </a:p>
      </dsp:txBody>
      <dsp:txXfrm>
        <a:off x="5902972" y="464208"/>
        <a:ext cx="1821858" cy="8744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35BA2-2FE6-004A-8396-D685F847E398}">
      <dsp:nvSpPr>
        <dsp:cNvPr id="0" name=""/>
        <dsp:cNvSpPr/>
      </dsp:nvSpPr>
      <dsp:spPr>
        <a:xfrm>
          <a:off x="3760" y="784767"/>
          <a:ext cx="1175602" cy="14107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123" tIns="0" rIns="11612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colsample_bytree : 0.8</a:t>
          </a:r>
          <a:endParaRPr lang="en-US" sz="1100" kern="1200"/>
        </a:p>
      </dsp:txBody>
      <dsp:txXfrm>
        <a:off x="3760" y="1349057"/>
        <a:ext cx="1175602" cy="846433"/>
      </dsp:txXfrm>
    </dsp:sp>
    <dsp:sp modelId="{6F6757BA-5EBC-E949-A325-8C6FF2D2799D}">
      <dsp:nvSpPr>
        <dsp:cNvPr id="0" name=""/>
        <dsp:cNvSpPr/>
      </dsp:nvSpPr>
      <dsp:spPr>
        <a:xfrm>
          <a:off x="3760" y="784767"/>
          <a:ext cx="1175602" cy="5642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123" tIns="165100" rIns="116123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01</a:t>
          </a:r>
        </a:p>
      </dsp:txBody>
      <dsp:txXfrm>
        <a:off x="3760" y="784767"/>
        <a:ext cx="1175602" cy="564289"/>
      </dsp:txXfrm>
    </dsp:sp>
    <dsp:sp modelId="{D3727E16-62D5-5848-96A9-6D33F54AD881}">
      <dsp:nvSpPr>
        <dsp:cNvPr id="0" name=""/>
        <dsp:cNvSpPr/>
      </dsp:nvSpPr>
      <dsp:spPr>
        <a:xfrm>
          <a:off x="1273411" y="784767"/>
          <a:ext cx="1175602" cy="14107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123" tIns="0" rIns="11612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learning_rate : 0.1</a:t>
          </a:r>
          <a:endParaRPr lang="en-US" sz="1100" kern="1200"/>
        </a:p>
      </dsp:txBody>
      <dsp:txXfrm>
        <a:off x="1273411" y="1349057"/>
        <a:ext cx="1175602" cy="846433"/>
      </dsp:txXfrm>
    </dsp:sp>
    <dsp:sp modelId="{102DF7F9-5F42-C244-BCC0-64A9BF38DEF1}">
      <dsp:nvSpPr>
        <dsp:cNvPr id="0" name=""/>
        <dsp:cNvSpPr/>
      </dsp:nvSpPr>
      <dsp:spPr>
        <a:xfrm>
          <a:off x="1273411" y="784767"/>
          <a:ext cx="1175602" cy="5642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123" tIns="165100" rIns="116123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02</a:t>
          </a:r>
        </a:p>
      </dsp:txBody>
      <dsp:txXfrm>
        <a:off x="1273411" y="784767"/>
        <a:ext cx="1175602" cy="564289"/>
      </dsp:txXfrm>
    </dsp:sp>
    <dsp:sp modelId="{73FB97EF-70B7-CE41-93DC-C70D141351FD}">
      <dsp:nvSpPr>
        <dsp:cNvPr id="0" name=""/>
        <dsp:cNvSpPr/>
      </dsp:nvSpPr>
      <dsp:spPr>
        <a:xfrm>
          <a:off x="2543062" y="784767"/>
          <a:ext cx="1175602" cy="14107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123" tIns="0" rIns="11612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max_depth : 3</a:t>
          </a:r>
          <a:endParaRPr lang="en-US" sz="1100" kern="1200"/>
        </a:p>
      </dsp:txBody>
      <dsp:txXfrm>
        <a:off x="2543062" y="1349057"/>
        <a:ext cx="1175602" cy="846433"/>
      </dsp:txXfrm>
    </dsp:sp>
    <dsp:sp modelId="{C4B48A5A-9010-8543-91F1-3BD1776B0A2C}">
      <dsp:nvSpPr>
        <dsp:cNvPr id="0" name=""/>
        <dsp:cNvSpPr/>
      </dsp:nvSpPr>
      <dsp:spPr>
        <a:xfrm>
          <a:off x="2543062" y="784767"/>
          <a:ext cx="1175602" cy="5642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123" tIns="165100" rIns="116123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03</a:t>
          </a:r>
        </a:p>
      </dsp:txBody>
      <dsp:txXfrm>
        <a:off x="2543062" y="784767"/>
        <a:ext cx="1175602" cy="564289"/>
      </dsp:txXfrm>
    </dsp:sp>
    <dsp:sp modelId="{5F25D56C-68E4-514E-A8B8-DDEEEECE362F}">
      <dsp:nvSpPr>
        <dsp:cNvPr id="0" name=""/>
        <dsp:cNvSpPr/>
      </dsp:nvSpPr>
      <dsp:spPr>
        <a:xfrm>
          <a:off x="3812712" y="784767"/>
          <a:ext cx="1175602" cy="14107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123" tIns="0" rIns="11612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n_estimators : 50</a:t>
          </a:r>
          <a:endParaRPr lang="en-US" sz="1100" kern="1200"/>
        </a:p>
      </dsp:txBody>
      <dsp:txXfrm>
        <a:off x="3812712" y="1349057"/>
        <a:ext cx="1175602" cy="846433"/>
      </dsp:txXfrm>
    </dsp:sp>
    <dsp:sp modelId="{C43332D5-8415-8445-9DE8-91DB0104D6AC}">
      <dsp:nvSpPr>
        <dsp:cNvPr id="0" name=""/>
        <dsp:cNvSpPr/>
      </dsp:nvSpPr>
      <dsp:spPr>
        <a:xfrm>
          <a:off x="3812712" y="784767"/>
          <a:ext cx="1175602" cy="5642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123" tIns="165100" rIns="116123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04</a:t>
          </a:r>
        </a:p>
      </dsp:txBody>
      <dsp:txXfrm>
        <a:off x="3812712" y="784767"/>
        <a:ext cx="1175602" cy="564289"/>
      </dsp:txXfrm>
    </dsp:sp>
    <dsp:sp modelId="{0F57F4F4-3513-1B4F-8F92-49E3BBBCC2D8}">
      <dsp:nvSpPr>
        <dsp:cNvPr id="0" name=""/>
        <dsp:cNvSpPr/>
      </dsp:nvSpPr>
      <dsp:spPr>
        <a:xfrm>
          <a:off x="5082363" y="784767"/>
          <a:ext cx="1175602" cy="14107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123" tIns="0" rIns="11612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Subsample : 1.0</a:t>
          </a:r>
          <a:endParaRPr lang="en-US" sz="1100" kern="1200"/>
        </a:p>
      </dsp:txBody>
      <dsp:txXfrm>
        <a:off x="5082363" y="1349057"/>
        <a:ext cx="1175602" cy="846433"/>
      </dsp:txXfrm>
    </dsp:sp>
    <dsp:sp modelId="{1304DF93-2FA6-7445-8C9F-0D2AB4D99FF0}">
      <dsp:nvSpPr>
        <dsp:cNvPr id="0" name=""/>
        <dsp:cNvSpPr/>
      </dsp:nvSpPr>
      <dsp:spPr>
        <a:xfrm>
          <a:off x="5082363" y="784767"/>
          <a:ext cx="1175602" cy="5642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123" tIns="165100" rIns="116123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05</a:t>
          </a:r>
        </a:p>
      </dsp:txBody>
      <dsp:txXfrm>
        <a:off x="5082363" y="784767"/>
        <a:ext cx="1175602" cy="564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D60DC-3880-4788-95C0-C5331C7B8E49}">
      <dsp:nvSpPr>
        <dsp:cNvPr id="0" name=""/>
        <dsp:cNvSpPr/>
      </dsp:nvSpPr>
      <dsp:spPr>
        <a:xfrm>
          <a:off x="1824202" y="0"/>
          <a:ext cx="1824202" cy="1313903"/>
        </a:xfrm>
        <a:prstGeom prst="trapezoid">
          <a:avLst>
            <a:gd name="adj" fmla="val 69419"/>
          </a:avLst>
        </a:prstGeom>
        <a:solidFill>
          <a:schemeClr val="accent5"/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9144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</a:rPr>
            <a:t>Top-Down</a:t>
          </a:r>
        </a:p>
      </dsp:txBody>
      <dsp:txXfrm>
        <a:off x="1824202" y="0"/>
        <a:ext cx="1824202" cy="1313903"/>
      </dsp:txXfrm>
    </dsp:sp>
    <dsp:sp modelId="{58F179C7-16A8-432B-BA8B-1B820D98D9A2}">
      <dsp:nvSpPr>
        <dsp:cNvPr id="0" name=""/>
        <dsp:cNvSpPr/>
      </dsp:nvSpPr>
      <dsp:spPr>
        <a:xfrm>
          <a:off x="912101" y="1313903"/>
          <a:ext cx="3648405" cy="1313903"/>
        </a:xfrm>
        <a:prstGeom prst="trapezoid">
          <a:avLst>
            <a:gd name="adj" fmla="val 69419"/>
          </a:avLst>
        </a:prstGeom>
        <a:solidFill>
          <a:schemeClr val="accent3"/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9144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</a:rPr>
            <a:t>Middle-Out</a:t>
          </a:r>
        </a:p>
      </dsp:txBody>
      <dsp:txXfrm>
        <a:off x="1550572" y="1313903"/>
        <a:ext cx="2371463" cy="1313903"/>
      </dsp:txXfrm>
    </dsp:sp>
    <dsp:sp modelId="{4C93577F-86B3-4437-AC53-27DFCA2D946A}">
      <dsp:nvSpPr>
        <dsp:cNvPr id="0" name=""/>
        <dsp:cNvSpPr/>
      </dsp:nvSpPr>
      <dsp:spPr>
        <a:xfrm>
          <a:off x="0" y="2614550"/>
          <a:ext cx="5472607" cy="1313903"/>
        </a:xfrm>
        <a:prstGeom prst="trapezoid">
          <a:avLst>
            <a:gd name="adj" fmla="val 69419"/>
          </a:avLst>
        </a:prstGeom>
        <a:solidFill>
          <a:schemeClr val="accent1"/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9144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</a:rPr>
            <a:t>Bottom-Up</a:t>
          </a:r>
        </a:p>
      </dsp:txBody>
      <dsp:txXfrm>
        <a:off x="957706" y="2614550"/>
        <a:ext cx="3557195" cy="13139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5B6C4-252C-FD4C-800C-CE6F25F20F9D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BB3B9-F0F7-2D4C-9CA0-439EAE1B77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150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BB3B9-F0F7-2D4C-9CA0-439EAE1B773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15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BB3B9-F0F7-2D4C-9CA0-439EAE1B773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27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BB3B9-F0F7-2D4C-9CA0-439EAE1B773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73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BB3B9-F0F7-2D4C-9CA0-439EAE1B77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25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BB3B9-F0F7-2D4C-9CA0-439EAE1B77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74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BB3B9-F0F7-2D4C-9CA0-439EAE1B773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069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BB3B9-F0F7-2D4C-9CA0-439EAE1B773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38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693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84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996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436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043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08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815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0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794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160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éo 3" descr="Graphique à barres du marché boursier">
            <a:extLst>
              <a:ext uri="{FF2B5EF4-FFF2-40B4-BE49-F238E27FC236}">
                <a16:creationId xmlns:a16="http://schemas.microsoft.com/office/drawing/2014/main" id="{0A06EDD1-1E17-A46C-D799-B6C4BF4208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0186" y="-570186"/>
            <a:ext cx="6858000" cy="799837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5C8A54-6236-74FD-CB86-305346692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799521"/>
            <a:ext cx="5565648" cy="2179601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rgbClr val="FFFFFF"/>
                </a:solidFill>
              </a:rPr>
              <a:t>Projet de Statistique pour la prévision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BEA95C-7448-A2F7-3039-7A4BCC794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624760"/>
            <a:ext cx="5565648" cy="163304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Lilya-Nada KHELID, Sarah OUAHAB, Erivan INAN, Sheïma MEBARKA</a:t>
            </a:r>
            <a:endParaRPr lang="fr-FR" dirty="0">
              <a:solidFill>
                <a:srgbClr val="FFFFFF"/>
              </a:solidFill>
              <a:ea typeface="Calibri"/>
              <a:cs typeface="Calibri"/>
            </a:endParaRPr>
          </a:p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5350" y="-785349"/>
            <a:ext cx="744976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2163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86EC352-875D-EB4E-4307-5C9ACD43E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73" y="203407"/>
            <a:ext cx="8960359" cy="354806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36B24DB-AD74-1EFC-8D99-82A43FDC8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896" y="4627419"/>
            <a:ext cx="5574802" cy="191633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F435E2-814B-541F-AD20-B2632646A4FD}"/>
              </a:ext>
            </a:extLst>
          </p:cNvPr>
          <p:cNvSpPr txBox="1"/>
          <p:nvPr/>
        </p:nvSpPr>
        <p:spPr>
          <a:xfrm>
            <a:off x="9456229" y="2230581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Impact des 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jours fériés</a:t>
            </a:r>
          </a:p>
        </p:txBody>
      </p:sp>
      <p:cxnSp>
        <p:nvCxnSpPr>
          <p:cNvPr id="8" name="Connecteur en arc 7">
            <a:extLst>
              <a:ext uri="{FF2B5EF4-FFF2-40B4-BE49-F238E27FC236}">
                <a16:creationId xmlns:a16="http://schemas.microsoft.com/office/drawing/2014/main" id="{4914F81E-6751-7BE5-5C49-3EEE54A7D283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9879961" y="1377361"/>
            <a:ext cx="429490" cy="12769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E88121BE-AEF1-AB4B-B84D-10E4BA7F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04" y="4627420"/>
            <a:ext cx="5574801" cy="191633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354856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A6756-C2E6-D571-CC07-0F9850EE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823614B-5E28-1B67-94E2-D19578660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2244" y="529690"/>
            <a:ext cx="7266561" cy="579861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3249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D86E90-CDB3-A6F0-A609-4940AB4F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métriques</a:t>
            </a:r>
          </a:p>
        </p:txBody>
      </p:sp>
      <p:pic>
        <p:nvPicPr>
          <p:cNvPr id="6" name="Espace réservé du contenu 5" descr="Une image contenant texte, reçu, algèbre, capture d’écran&#10;&#10;Description générée automatiquement">
            <a:extLst>
              <a:ext uri="{FF2B5EF4-FFF2-40B4-BE49-F238E27FC236}">
                <a16:creationId xmlns:a16="http://schemas.microsoft.com/office/drawing/2014/main" id="{A0D9D203-88F2-739A-A625-D2886C19C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300" y="2522538"/>
            <a:ext cx="9418196" cy="3548062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26">
            <a:extLst>
              <a:ext uri="{FF2B5EF4-FFF2-40B4-BE49-F238E27FC236}">
                <a16:creationId xmlns:a16="http://schemas.microsoft.com/office/drawing/2014/main" id="{AD1F615F-5B11-B40A-FAC3-A2980D7196B5}"/>
              </a:ext>
            </a:extLst>
          </p:cNvPr>
          <p:cNvSpPr/>
          <p:nvPr/>
        </p:nvSpPr>
        <p:spPr>
          <a:xfrm>
            <a:off x="10173409" y="787400"/>
            <a:ext cx="504064" cy="772160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2">
            <a:extLst>
              <a:ext uri="{FF2B5EF4-FFF2-40B4-BE49-F238E27FC236}">
                <a16:creationId xmlns:a16="http://schemas.microsoft.com/office/drawing/2014/main" id="{1D10E520-2B8F-E5AB-1E50-633840B73984}"/>
              </a:ext>
            </a:extLst>
          </p:cNvPr>
          <p:cNvSpPr/>
          <p:nvPr/>
        </p:nvSpPr>
        <p:spPr>
          <a:xfrm>
            <a:off x="9918319" y="787403"/>
            <a:ext cx="1034473" cy="10344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Freeform 121">
            <a:extLst>
              <a:ext uri="{FF2B5EF4-FFF2-40B4-BE49-F238E27FC236}">
                <a16:creationId xmlns:a16="http://schemas.microsoft.com/office/drawing/2014/main" id="{952D12B2-3F7B-DE30-8E9E-A49D4A93408E}"/>
              </a:ext>
            </a:extLst>
          </p:cNvPr>
          <p:cNvSpPr>
            <a:spLocks noEditPoints="1"/>
          </p:cNvSpPr>
          <p:nvPr/>
        </p:nvSpPr>
        <p:spPr bwMode="auto">
          <a:xfrm>
            <a:off x="10092725" y="1008952"/>
            <a:ext cx="726141" cy="591376"/>
          </a:xfrm>
          <a:custGeom>
            <a:avLst/>
            <a:gdLst>
              <a:gd name="T0" fmla="*/ 333 w 703"/>
              <a:gd name="T1" fmla="*/ 406 h 572"/>
              <a:gd name="T2" fmla="*/ 198 w 703"/>
              <a:gd name="T3" fmla="*/ 553 h 572"/>
              <a:gd name="T4" fmla="*/ 157 w 703"/>
              <a:gd name="T5" fmla="*/ 568 h 572"/>
              <a:gd name="T6" fmla="*/ 79 w 703"/>
              <a:gd name="T7" fmla="*/ 460 h 572"/>
              <a:gd name="T8" fmla="*/ 207 w 703"/>
              <a:gd name="T9" fmla="*/ 350 h 572"/>
              <a:gd name="T10" fmla="*/ 112 w 703"/>
              <a:gd name="T11" fmla="*/ 218 h 572"/>
              <a:gd name="T12" fmla="*/ 17 w 703"/>
              <a:gd name="T13" fmla="*/ 75 h 572"/>
              <a:gd name="T14" fmla="*/ 82 w 703"/>
              <a:gd name="T15" fmla="*/ 129 h 572"/>
              <a:gd name="T16" fmla="*/ 76 w 703"/>
              <a:gd name="T17" fmla="*/ 24 h 572"/>
              <a:gd name="T18" fmla="*/ 112 w 703"/>
              <a:gd name="T19" fmla="*/ 8 h 572"/>
              <a:gd name="T20" fmla="*/ 317 w 703"/>
              <a:gd name="T21" fmla="*/ 245 h 572"/>
              <a:gd name="T22" fmla="*/ 381 w 703"/>
              <a:gd name="T23" fmla="*/ 208 h 572"/>
              <a:gd name="T24" fmla="*/ 400 w 703"/>
              <a:gd name="T25" fmla="*/ 75 h 572"/>
              <a:gd name="T26" fmla="*/ 300 w 703"/>
              <a:gd name="T27" fmla="*/ 32 h 572"/>
              <a:gd name="T28" fmla="*/ 563 w 703"/>
              <a:gd name="T29" fmla="*/ 80 h 572"/>
              <a:gd name="T30" fmla="*/ 609 w 703"/>
              <a:gd name="T31" fmla="*/ 172 h 572"/>
              <a:gd name="T32" fmla="*/ 695 w 703"/>
              <a:gd name="T33" fmla="*/ 219 h 572"/>
              <a:gd name="T34" fmla="*/ 611 w 703"/>
              <a:gd name="T35" fmla="*/ 324 h 572"/>
              <a:gd name="T36" fmla="*/ 557 w 703"/>
              <a:gd name="T37" fmla="*/ 265 h 572"/>
              <a:gd name="T38" fmla="*/ 439 w 703"/>
              <a:gd name="T39" fmla="*/ 265 h 572"/>
              <a:gd name="T40" fmla="*/ 402 w 703"/>
              <a:gd name="T41" fmla="*/ 330 h 572"/>
              <a:gd name="T42" fmla="*/ 555 w 703"/>
              <a:gd name="T43" fmla="*/ 556 h 572"/>
              <a:gd name="T44" fmla="*/ 338 w 703"/>
              <a:gd name="T45" fmla="*/ 392 h 572"/>
              <a:gd name="T46" fmla="*/ 545 w 703"/>
              <a:gd name="T47" fmla="*/ 546 h 572"/>
              <a:gd name="T48" fmla="*/ 387 w 703"/>
              <a:gd name="T49" fmla="*/ 336 h 572"/>
              <a:gd name="T50" fmla="*/ 425 w 703"/>
              <a:gd name="T51" fmla="*/ 276 h 572"/>
              <a:gd name="T52" fmla="*/ 423 w 703"/>
              <a:gd name="T53" fmla="*/ 265 h 572"/>
              <a:gd name="T54" fmla="*/ 560 w 703"/>
              <a:gd name="T55" fmla="*/ 217 h 572"/>
              <a:gd name="T56" fmla="*/ 606 w 703"/>
              <a:gd name="T57" fmla="*/ 308 h 572"/>
              <a:gd name="T58" fmla="*/ 685 w 703"/>
              <a:gd name="T59" fmla="*/ 229 h 572"/>
              <a:gd name="T60" fmla="*/ 644 w 703"/>
              <a:gd name="T61" fmla="*/ 193 h 572"/>
              <a:gd name="T62" fmla="*/ 594 w 703"/>
              <a:gd name="T63" fmla="*/ 142 h 572"/>
              <a:gd name="T64" fmla="*/ 314 w 703"/>
              <a:gd name="T65" fmla="*/ 28 h 572"/>
              <a:gd name="T66" fmla="*/ 324 w 703"/>
              <a:gd name="T67" fmla="*/ 29 h 572"/>
              <a:gd name="T68" fmla="*/ 414 w 703"/>
              <a:gd name="T69" fmla="*/ 195 h 572"/>
              <a:gd name="T70" fmla="*/ 377 w 703"/>
              <a:gd name="T71" fmla="*/ 222 h 572"/>
              <a:gd name="T72" fmla="*/ 359 w 703"/>
              <a:gd name="T73" fmla="*/ 230 h 572"/>
              <a:gd name="T74" fmla="*/ 200 w 703"/>
              <a:gd name="T75" fmla="*/ 148 h 572"/>
              <a:gd name="T76" fmla="*/ 112 w 703"/>
              <a:gd name="T77" fmla="*/ 22 h 572"/>
              <a:gd name="T78" fmla="*/ 131 w 703"/>
              <a:gd name="T79" fmla="*/ 132 h 572"/>
              <a:gd name="T80" fmla="*/ 22 w 703"/>
              <a:gd name="T81" fmla="*/ 95 h 572"/>
              <a:gd name="T82" fmla="*/ 140 w 703"/>
              <a:gd name="T83" fmla="*/ 199 h 572"/>
              <a:gd name="T84" fmla="*/ 255 w 703"/>
              <a:gd name="T85" fmla="*/ 318 h 572"/>
              <a:gd name="T86" fmla="*/ 98 w 703"/>
              <a:gd name="T87" fmla="*/ 464 h 572"/>
              <a:gd name="T88" fmla="*/ 142 w 703"/>
              <a:gd name="T89" fmla="*/ 533 h 572"/>
              <a:gd name="T90" fmla="*/ 178 w 703"/>
              <a:gd name="T91" fmla="*/ 557 h 572"/>
              <a:gd name="T92" fmla="*/ 299 w 703"/>
              <a:gd name="T93" fmla="*/ 417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03" h="572">
                <a:moveTo>
                  <a:pt x="518" y="572"/>
                </a:moveTo>
                <a:cubicBezTo>
                  <a:pt x="505" y="572"/>
                  <a:pt x="494" y="568"/>
                  <a:pt x="486" y="559"/>
                </a:cubicBezTo>
                <a:cubicBezTo>
                  <a:pt x="333" y="406"/>
                  <a:pt x="333" y="406"/>
                  <a:pt x="333" y="406"/>
                </a:cubicBezTo>
                <a:cubicBezTo>
                  <a:pt x="324" y="414"/>
                  <a:pt x="316" y="421"/>
                  <a:pt x="308" y="428"/>
                </a:cubicBezTo>
                <a:cubicBezTo>
                  <a:pt x="296" y="438"/>
                  <a:pt x="285" y="448"/>
                  <a:pt x="272" y="461"/>
                </a:cubicBezTo>
                <a:cubicBezTo>
                  <a:pt x="252" y="481"/>
                  <a:pt x="216" y="530"/>
                  <a:pt x="198" y="553"/>
                </a:cubicBezTo>
                <a:cubicBezTo>
                  <a:pt x="190" y="565"/>
                  <a:pt x="188" y="567"/>
                  <a:pt x="187" y="568"/>
                </a:cubicBezTo>
                <a:cubicBezTo>
                  <a:pt x="184" y="571"/>
                  <a:pt x="177" y="572"/>
                  <a:pt x="172" y="572"/>
                </a:cubicBezTo>
                <a:cubicBezTo>
                  <a:pt x="167" y="572"/>
                  <a:pt x="160" y="571"/>
                  <a:pt x="157" y="568"/>
                </a:cubicBezTo>
                <a:cubicBezTo>
                  <a:pt x="155" y="566"/>
                  <a:pt x="145" y="556"/>
                  <a:pt x="132" y="543"/>
                </a:cubicBezTo>
                <a:cubicBezTo>
                  <a:pt x="132" y="543"/>
                  <a:pt x="83" y="494"/>
                  <a:pt x="79" y="490"/>
                </a:cubicBezTo>
                <a:cubicBezTo>
                  <a:pt x="74" y="484"/>
                  <a:pt x="73" y="466"/>
                  <a:pt x="79" y="460"/>
                </a:cubicBezTo>
                <a:cubicBezTo>
                  <a:pt x="80" y="459"/>
                  <a:pt x="82" y="457"/>
                  <a:pt x="90" y="452"/>
                </a:cubicBezTo>
                <a:cubicBezTo>
                  <a:pt x="108" y="441"/>
                  <a:pt x="144" y="418"/>
                  <a:pt x="163" y="398"/>
                </a:cubicBezTo>
                <a:cubicBezTo>
                  <a:pt x="176" y="385"/>
                  <a:pt x="191" y="368"/>
                  <a:pt x="207" y="350"/>
                </a:cubicBezTo>
                <a:cubicBezTo>
                  <a:pt x="218" y="338"/>
                  <a:pt x="229" y="325"/>
                  <a:pt x="240" y="314"/>
                </a:cubicBezTo>
                <a:cubicBezTo>
                  <a:pt x="140" y="214"/>
                  <a:pt x="140" y="214"/>
                  <a:pt x="140" y="214"/>
                </a:cubicBezTo>
                <a:cubicBezTo>
                  <a:pt x="131" y="216"/>
                  <a:pt x="121" y="218"/>
                  <a:pt x="112" y="218"/>
                </a:cubicBezTo>
                <a:cubicBezTo>
                  <a:pt x="84" y="218"/>
                  <a:pt x="57" y="207"/>
                  <a:pt x="37" y="187"/>
                </a:cubicBezTo>
                <a:cubicBezTo>
                  <a:pt x="9" y="159"/>
                  <a:pt x="0" y="118"/>
                  <a:pt x="12" y="80"/>
                </a:cubicBezTo>
                <a:cubicBezTo>
                  <a:pt x="13" y="77"/>
                  <a:pt x="15" y="76"/>
                  <a:pt x="17" y="75"/>
                </a:cubicBezTo>
                <a:cubicBezTo>
                  <a:pt x="19" y="74"/>
                  <a:pt x="22" y="75"/>
                  <a:pt x="24" y="77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6" y="129"/>
                  <a:pt x="78" y="129"/>
                  <a:pt x="82" y="129"/>
                </a:cubicBezTo>
                <a:cubicBezTo>
                  <a:pt x="96" y="129"/>
                  <a:pt x="117" y="125"/>
                  <a:pt x="121" y="122"/>
                </a:cubicBezTo>
                <a:cubicBezTo>
                  <a:pt x="125" y="115"/>
                  <a:pt x="129" y="83"/>
                  <a:pt x="127" y="76"/>
                </a:cubicBezTo>
                <a:cubicBezTo>
                  <a:pt x="76" y="24"/>
                  <a:pt x="76" y="24"/>
                  <a:pt x="76" y="24"/>
                </a:cubicBezTo>
                <a:cubicBezTo>
                  <a:pt x="74" y="23"/>
                  <a:pt x="74" y="20"/>
                  <a:pt x="74" y="18"/>
                </a:cubicBezTo>
                <a:cubicBezTo>
                  <a:pt x="75" y="15"/>
                  <a:pt x="77" y="14"/>
                  <a:pt x="79" y="13"/>
                </a:cubicBezTo>
                <a:cubicBezTo>
                  <a:pt x="89" y="9"/>
                  <a:pt x="101" y="8"/>
                  <a:pt x="112" y="8"/>
                </a:cubicBezTo>
                <a:cubicBezTo>
                  <a:pt x="140" y="8"/>
                  <a:pt x="166" y="18"/>
                  <a:pt x="186" y="38"/>
                </a:cubicBezTo>
                <a:cubicBezTo>
                  <a:pt x="213" y="65"/>
                  <a:pt x="223" y="104"/>
                  <a:pt x="213" y="141"/>
                </a:cubicBezTo>
                <a:cubicBezTo>
                  <a:pt x="317" y="245"/>
                  <a:pt x="317" y="245"/>
                  <a:pt x="317" y="245"/>
                </a:cubicBezTo>
                <a:cubicBezTo>
                  <a:pt x="330" y="235"/>
                  <a:pt x="342" y="226"/>
                  <a:pt x="351" y="219"/>
                </a:cubicBezTo>
                <a:cubicBezTo>
                  <a:pt x="356" y="215"/>
                  <a:pt x="360" y="212"/>
                  <a:pt x="362" y="211"/>
                </a:cubicBezTo>
                <a:cubicBezTo>
                  <a:pt x="368" y="206"/>
                  <a:pt x="375" y="205"/>
                  <a:pt x="381" y="208"/>
                </a:cubicBezTo>
                <a:cubicBezTo>
                  <a:pt x="387" y="203"/>
                  <a:pt x="387" y="203"/>
                  <a:pt x="387" y="203"/>
                </a:cubicBezTo>
                <a:cubicBezTo>
                  <a:pt x="404" y="185"/>
                  <a:pt x="404" y="185"/>
                  <a:pt x="404" y="185"/>
                </a:cubicBezTo>
                <a:cubicBezTo>
                  <a:pt x="424" y="165"/>
                  <a:pt x="450" y="125"/>
                  <a:pt x="400" y="75"/>
                </a:cubicBezTo>
                <a:cubicBezTo>
                  <a:pt x="369" y="45"/>
                  <a:pt x="332" y="43"/>
                  <a:pt x="324" y="43"/>
                </a:cubicBezTo>
                <a:cubicBezTo>
                  <a:pt x="321" y="43"/>
                  <a:pt x="319" y="43"/>
                  <a:pt x="318" y="43"/>
                </a:cubicBezTo>
                <a:cubicBezTo>
                  <a:pt x="310" y="45"/>
                  <a:pt x="302" y="40"/>
                  <a:pt x="300" y="32"/>
                </a:cubicBezTo>
                <a:cubicBezTo>
                  <a:pt x="299" y="25"/>
                  <a:pt x="301" y="19"/>
                  <a:pt x="307" y="16"/>
                </a:cubicBezTo>
                <a:cubicBezTo>
                  <a:pt x="325" y="6"/>
                  <a:pt x="354" y="0"/>
                  <a:pt x="383" y="0"/>
                </a:cubicBezTo>
                <a:cubicBezTo>
                  <a:pt x="429" y="0"/>
                  <a:pt x="497" y="14"/>
                  <a:pt x="563" y="80"/>
                </a:cubicBezTo>
                <a:cubicBezTo>
                  <a:pt x="593" y="110"/>
                  <a:pt x="606" y="127"/>
                  <a:pt x="608" y="140"/>
                </a:cubicBezTo>
                <a:cubicBezTo>
                  <a:pt x="609" y="146"/>
                  <a:pt x="608" y="152"/>
                  <a:pt x="608" y="157"/>
                </a:cubicBezTo>
                <a:cubicBezTo>
                  <a:pt x="607" y="164"/>
                  <a:pt x="607" y="169"/>
                  <a:pt x="609" y="172"/>
                </a:cubicBezTo>
                <a:cubicBezTo>
                  <a:pt x="617" y="179"/>
                  <a:pt x="627" y="181"/>
                  <a:pt x="642" y="179"/>
                </a:cubicBezTo>
                <a:cubicBezTo>
                  <a:pt x="649" y="178"/>
                  <a:pt x="657" y="181"/>
                  <a:pt x="662" y="186"/>
                </a:cubicBezTo>
                <a:cubicBezTo>
                  <a:pt x="695" y="219"/>
                  <a:pt x="695" y="219"/>
                  <a:pt x="695" y="219"/>
                </a:cubicBezTo>
                <a:cubicBezTo>
                  <a:pt x="703" y="227"/>
                  <a:pt x="703" y="240"/>
                  <a:pt x="695" y="249"/>
                </a:cubicBezTo>
                <a:cubicBezTo>
                  <a:pt x="626" y="318"/>
                  <a:pt x="626" y="318"/>
                  <a:pt x="626" y="318"/>
                </a:cubicBezTo>
                <a:cubicBezTo>
                  <a:pt x="622" y="322"/>
                  <a:pt x="616" y="324"/>
                  <a:pt x="611" y="324"/>
                </a:cubicBezTo>
                <a:cubicBezTo>
                  <a:pt x="605" y="324"/>
                  <a:pt x="600" y="322"/>
                  <a:pt x="596" y="318"/>
                </a:cubicBezTo>
                <a:cubicBezTo>
                  <a:pt x="563" y="285"/>
                  <a:pt x="563" y="285"/>
                  <a:pt x="563" y="285"/>
                </a:cubicBezTo>
                <a:cubicBezTo>
                  <a:pt x="558" y="280"/>
                  <a:pt x="556" y="273"/>
                  <a:pt x="557" y="265"/>
                </a:cubicBezTo>
                <a:cubicBezTo>
                  <a:pt x="561" y="247"/>
                  <a:pt x="558" y="235"/>
                  <a:pt x="550" y="227"/>
                </a:cubicBezTo>
                <a:cubicBezTo>
                  <a:pt x="537" y="214"/>
                  <a:pt x="528" y="210"/>
                  <a:pt x="512" y="212"/>
                </a:cubicBezTo>
                <a:cubicBezTo>
                  <a:pt x="498" y="214"/>
                  <a:pt x="471" y="234"/>
                  <a:pt x="439" y="265"/>
                </a:cubicBezTo>
                <a:cubicBezTo>
                  <a:pt x="442" y="272"/>
                  <a:pt x="442" y="279"/>
                  <a:pt x="436" y="285"/>
                </a:cubicBezTo>
                <a:cubicBezTo>
                  <a:pt x="435" y="287"/>
                  <a:pt x="432" y="291"/>
                  <a:pt x="428" y="296"/>
                </a:cubicBezTo>
                <a:cubicBezTo>
                  <a:pt x="421" y="305"/>
                  <a:pt x="412" y="317"/>
                  <a:pt x="402" y="330"/>
                </a:cubicBezTo>
                <a:cubicBezTo>
                  <a:pt x="559" y="487"/>
                  <a:pt x="559" y="487"/>
                  <a:pt x="559" y="487"/>
                </a:cubicBezTo>
                <a:cubicBezTo>
                  <a:pt x="567" y="496"/>
                  <a:pt x="572" y="508"/>
                  <a:pt x="571" y="521"/>
                </a:cubicBezTo>
                <a:cubicBezTo>
                  <a:pt x="570" y="534"/>
                  <a:pt x="565" y="546"/>
                  <a:pt x="555" y="556"/>
                </a:cubicBezTo>
                <a:cubicBezTo>
                  <a:pt x="545" y="566"/>
                  <a:pt x="531" y="572"/>
                  <a:pt x="518" y="572"/>
                </a:cubicBezTo>
                <a:close/>
                <a:moveTo>
                  <a:pt x="333" y="390"/>
                </a:moveTo>
                <a:cubicBezTo>
                  <a:pt x="335" y="390"/>
                  <a:pt x="337" y="390"/>
                  <a:pt x="338" y="392"/>
                </a:cubicBezTo>
                <a:cubicBezTo>
                  <a:pt x="496" y="550"/>
                  <a:pt x="496" y="550"/>
                  <a:pt x="496" y="550"/>
                </a:cubicBezTo>
                <a:cubicBezTo>
                  <a:pt x="502" y="555"/>
                  <a:pt x="509" y="558"/>
                  <a:pt x="518" y="558"/>
                </a:cubicBezTo>
                <a:cubicBezTo>
                  <a:pt x="527" y="558"/>
                  <a:pt x="538" y="554"/>
                  <a:pt x="545" y="546"/>
                </a:cubicBezTo>
                <a:cubicBezTo>
                  <a:pt x="552" y="539"/>
                  <a:pt x="557" y="530"/>
                  <a:pt x="557" y="520"/>
                </a:cubicBezTo>
                <a:cubicBezTo>
                  <a:pt x="558" y="511"/>
                  <a:pt x="555" y="503"/>
                  <a:pt x="549" y="497"/>
                </a:cubicBezTo>
                <a:cubicBezTo>
                  <a:pt x="387" y="336"/>
                  <a:pt x="387" y="336"/>
                  <a:pt x="387" y="336"/>
                </a:cubicBezTo>
                <a:cubicBezTo>
                  <a:pt x="385" y="333"/>
                  <a:pt x="385" y="329"/>
                  <a:pt x="387" y="326"/>
                </a:cubicBezTo>
                <a:cubicBezTo>
                  <a:pt x="399" y="312"/>
                  <a:pt x="409" y="297"/>
                  <a:pt x="416" y="288"/>
                </a:cubicBezTo>
                <a:cubicBezTo>
                  <a:pt x="421" y="282"/>
                  <a:pt x="424" y="278"/>
                  <a:pt x="425" y="276"/>
                </a:cubicBezTo>
                <a:cubicBezTo>
                  <a:pt x="428" y="274"/>
                  <a:pt x="428" y="272"/>
                  <a:pt x="425" y="270"/>
                </a:cubicBezTo>
                <a:cubicBezTo>
                  <a:pt x="425" y="270"/>
                  <a:pt x="425" y="269"/>
                  <a:pt x="425" y="269"/>
                </a:cubicBezTo>
                <a:cubicBezTo>
                  <a:pt x="423" y="268"/>
                  <a:pt x="423" y="267"/>
                  <a:pt x="423" y="265"/>
                </a:cubicBezTo>
                <a:cubicBezTo>
                  <a:pt x="422" y="263"/>
                  <a:pt x="423" y="261"/>
                  <a:pt x="425" y="259"/>
                </a:cubicBezTo>
                <a:cubicBezTo>
                  <a:pt x="451" y="233"/>
                  <a:pt x="487" y="201"/>
                  <a:pt x="511" y="198"/>
                </a:cubicBezTo>
                <a:cubicBezTo>
                  <a:pt x="534" y="196"/>
                  <a:pt x="547" y="204"/>
                  <a:pt x="560" y="217"/>
                </a:cubicBezTo>
                <a:cubicBezTo>
                  <a:pt x="571" y="228"/>
                  <a:pt x="575" y="245"/>
                  <a:pt x="571" y="267"/>
                </a:cubicBezTo>
                <a:cubicBezTo>
                  <a:pt x="571" y="269"/>
                  <a:pt x="570" y="273"/>
                  <a:pt x="573" y="275"/>
                </a:cubicBezTo>
                <a:cubicBezTo>
                  <a:pt x="606" y="308"/>
                  <a:pt x="606" y="308"/>
                  <a:pt x="606" y="308"/>
                </a:cubicBezTo>
                <a:cubicBezTo>
                  <a:pt x="608" y="310"/>
                  <a:pt x="613" y="310"/>
                  <a:pt x="616" y="308"/>
                </a:cubicBezTo>
                <a:cubicBezTo>
                  <a:pt x="685" y="239"/>
                  <a:pt x="685" y="239"/>
                  <a:pt x="685" y="239"/>
                </a:cubicBezTo>
                <a:cubicBezTo>
                  <a:pt x="687" y="236"/>
                  <a:pt x="687" y="232"/>
                  <a:pt x="685" y="229"/>
                </a:cubicBezTo>
                <a:cubicBezTo>
                  <a:pt x="652" y="196"/>
                  <a:pt x="652" y="196"/>
                  <a:pt x="652" y="196"/>
                </a:cubicBezTo>
                <a:cubicBezTo>
                  <a:pt x="650" y="194"/>
                  <a:pt x="647" y="193"/>
                  <a:pt x="645" y="193"/>
                </a:cubicBezTo>
                <a:cubicBezTo>
                  <a:pt x="645" y="193"/>
                  <a:pt x="644" y="193"/>
                  <a:pt x="644" y="193"/>
                </a:cubicBezTo>
                <a:cubicBezTo>
                  <a:pt x="624" y="196"/>
                  <a:pt x="610" y="192"/>
                  <a:pt x="600" y="182"/>
                </a:cubicBezTo>
                <a:cubicBezTo>
                  <a:pt x="592" y="174"/>
                  <a:pt x="593" y="164"/>
                  <a:pt x="594" y="155"/>
                </a:cubicBezTo>
                <a:cubicBezTo>
                  <a:pt x="594" y="151"/>
                  <a:pt x="595" y="146"/>
                  <a:pt x="594" y="142"/>
                </a:cubicBezTo>
                <a:cubicBezTo>
                  <a:pt x="592" y="129"/>
                  <a:pt x="563" y="100"/>
                  <a:pt x="553" y="90"/>
                </a:cubicBezTo>
                <a:cubicBezTo>
                  <a:pt x="490" y="27"/>
                  <a:pt x="426" y="14"/>
                  <a:pt x="383" y="14"/>
                </a:cubicBezTo>
                <a:cubicBezTo>
                  <a:pt x="351" y="14"/>
                  <a:pt x="326" y="21"/>
                  <a:pt x="314" y="28"/>
                </a:cubicBezTo>
                <a:cubicBezTo>
                  <a:pt x="314" y="28"/>
                  <a:pt x="314" y="29"/>
                  <a:pt x="314" y="29"/>
                </a:cubicBezTo>
                <a:cubicBezTo>
                  <a:pt x="315" y="30"/>
                  <a:pt x="315" y="30"/>
                  <a:pt x="315" y="30"/>
                </a:cubicBezTo>
                <a:cubicBezTo>
                  <a:pt x="318" y="29"/>
                  <a:pt x="321" y="29"/>
                  <a:pt x="324" y="29"/>
                </a:cubicBezTo>
                <a:cubicBezTo>
                  <a:pt x="333" y="29"/>
                  <a:pt x="375" y="31"/>
                  <a:pt x="410" y="65"/>
                </a:cubicBezTo>
                <a:cubicBezTo>
                  <a:pt x="435" y="90"/>
                  <a:pt x="446" y="116"/>
                  <a:pt x="442" y="143"/>
                </a:cubicBezTo>
                <a:cubicBezTo>
                  <a:pt x="439" y="168"/>
                  <a:pt x="423" y="186"/>
                  <a:pt x="414" y="195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87" y="222"/>
                  <a:pt x="387" y="222"/>
                  <a:pt x="387" y="222"/>
                </a:cubicBezTo>
                <a:cubicBezTo>
                  <a:pt x="384" y="224"/>
                  <a:pt x="380" y="224"/>
                  <a:pt x="377" y="222"/>
                </a:cubicBezTo>
                <a:cubicBezTo>
                  <a:pt x="376" y="221"/>
                  <a:pt x="375" y="220"/>
                  <a:pt x="374" y="220"/>
                </a:cubicBezTo>
                <a:cubicBezTo>
                  <a:pt x="373" y="220"/>
                  <a:pt x="372" y="220"/>
                  <a:pt x="371" y="222"/>
                </a:cubicBezTo>
                <a:cubicBezTo>
                  <a:pt x="369" y="223"/>
                  <a:pt x="365" y="226"/>
                  <a:pt x="359" y="230"/>
                </a:cubicBezTo>
                <a:cubicBezTo>
                  <a:pt x="350" y="237"/>
                  <a:pt x="336" y="248"/>
                  <a:pt x="321" y="260"/>
                </a:cubicBezTo>
                <a:cubicBezTo>
                  <a:pt x="318" y="262"/>
                  <a:pt x="314" y="262"/>
                  <a:pt x="311" y="260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198" y="146"/>
                  <a:pt x="197" y="144"/>
                  <a:pt x="198" y="141"/>
                </a:cubicBezTo>
                <a:cubicBezTo>
                  <a:pt x="209" y="108"/>
                  <a:pt x="201" y="73"/>
                  <a:pt x="176" y="48"/>
                </a:cubicBezTo>
                <a:cubicBezTo>
                  <a:pt x="159" y="31"/>
                  <a:pt x="136" y="22"/>
                  <a:pt x="112" y="22"/>
                </a:cubicBezTo>
                <a:cubicBezTo>
                  <a:pt x="106" y="22"/>
                  <a:pt x="100" y="22"/>
                  <a:pt x="95" y="23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47" y="75"/>
                  <a:pt x="138" y="125"/>
                  <a:pt x="131" y="132"/>
                </a:cubicBezTo>
                <a:cubicBezTo>
                  <a:pt x="124" y="139"/>
                  <a:pt x="95" y="143"/>
                  <a:pt x="82" y="143"/>
                </a:cubicBezTo>
                <a:cubicBezTo>
                  <a:pt x="73" y="143"/>
                  <a:pt x="69" y="142"/>
                  <a:pt x="66" y="139"/>
                </a:cubicBezTo>
                <a:cubicBezTo>
                  <a:pt x="22" y="95"/>
                  <a:pt x="22" y="95"/>
                  <a:pt x="22" y="95"/>
                </a:cubicBezTo>
                <a:cubicBezTo>
                  <a:pt x="17" y="125"/>
                  <a:pt x="26" y="155"/>
                  <a:pt x="47" y="177"/>
                </a:cubicBezTo>
                <a:cubicBezTo>
                  <a:pt x="65" y="194"/>
                  <a:pt x="87" y="204"/>
                  <a:pt x="112" y="204"/>
                </a:cubicBezTo>
                <a:cubicBezTo>
                  <a:pt x="121" y="204"/>
                  <a:pt x="131" y="202"/>
                  <a:pt x="140" y="199"/>
                </a:cubicBezTo>
                <a:cubicBezTo>
                  <a:pt x="143" y="198"/>
                  <a:pt x="145" y="199"/>
                  <a:pt x="147" y="201"/>
                </a:cubicBezTo>
                <a:cubicBezTo>
                  <a:pt x="255" y="308"/>
                  <a:pt x="255" y="308"/>
                  <a:pt x="255" y="308"/>
                </a:cubicBezTo>
                <a:cubicBezTo>
                  <a:pt x="258" y="311"/>
                  <a:pt x="258" y="315"/>
                  <a:pt x="255" y="318"/>
                </a:cubicBezTo>
                <a:cubicBezTo>
                  <a:pt x="243" y="331"/>
                  <a:pt x="230" y="346"/>
                  <a:pt x="217" y="360"/>
                </a:cubicBezTo>
                <a:cubicBezTo>
                  <a:pt x="201" y="378"/>
                  <a:pt x="186" y="395"/>
                  <a:pt x="173" y="408"/>
                </a:cubicBezTo>
                <a:cubicBezTo>
                  <a:pt x="152" y="428"/>
                  <a:pt x="116" y="452"/>
                  <a:pt x="98" y="464"/>
                </a:cubicBezTo>
                <a:cubicBezTo>
                  <a:pt x="95" y="466"/>
                  <a:pt x="91" y="468"/>
                  <a:pt x="89" y="469"/>
                </a:cubicBezTo>
                <a:cubicBezTo>
                  <a:pt x="89" y="472"/>
                  <a:pt x="89" y="479"/>
                  <a:pt x="90" y="481"/>
                </a:cubicBezTo>
                <a:cubicBezTo>
                  <a:pt x="95" y="486"/>
                  <a:pt x="142" y="533"/>
                  <a:pt x="142" y="533"/>
                </a:cubicBezTo>
                <a:cubicBezTo>
                  <a:pt x="154" y="545"/>
                  <a:pt x="164" y="555"/>
                  <a:pt x="166" y="557"/>
                </a:cubicBezTo>
                <a:cubicBezTo>
                  <a:pt x="167" y="558"/>
                  <a:pt x="169" y="558"/>
                  <a:pt x="172" y="558"/>
                </a:cubicBezTo>
                <a:cubicBezTo>
                  <a:pt x="175" y="558"/>
                  <a:pt x="177" y="558"/>
                  <a:pt x="178" y="557"/>
                </a:cubicBezTo>
                <a:cubicBezTo>
                  <a:pt x="179" y="556"/>
                  <a:pt x="183" y="551"/>
                  <a:pt x="187" y="545"/>
                </a:cubicBezTo>
                <a:cubicBezTo>
                  <a:pt x="204" y="521"/>
                  <a:pt x="241" y="472"/>
                  <a:pt x="262" y="451"/>
                </a:cubicBezTo>
                <a:cubicBezTo>
                  <a:pt x="275" y="438"/>
                  <a:pt x="287" y="428"/>
                  <a:pt x="299" y="417"/>
                </a:cubicBezTo>
                <a:cubicBezTo>
                  <a:pt x="309" y="409"/>
                  <a:pt x="318" y="401"/>
                  <a:pt x="329" y="392"/>
                </a:cubicBezTo>
                <a:cubicBezTo>
                  <a:pt x="330" y="390"/>
                  <a:pt x="332" y="390"/>
                  <a:pt x="333" y="39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1">
            <a:extLst>
              <a:ext uri="{FF2B5EF4-FFF2-40B4-BE49-F238E27FC236}">
                <a16:creationId xmlns:a16="http://schemas.microsoft.com/office/drawing/2014/main" id="{67CF21FD-E3F6-898E-D6DE-D08B4E4CD8E0}"/>
              </a:ext>
            </a:extLst>
          </p:cNvPr>
          <p:cNvSpPr>
            <a:spLocks noEditPoints="1"/>
          </p:cNvSpPr>
          <p:nvPr/>
        </p:nvSpPr>
        <p:spPr bwMode="auto">
          <a:xfrm>
            <a:off x="10175119" y="1008294"/>
            <a:ext cx="514062" cy="598202"/>
          </a:xfrm>
          <a:custGeom>
            <a:avLst/>
            <a:gdLst>
              <a:gd name="T0" fmla="*/ 434 w 498"/>
              <a:gd name="T1" fmla="*/ 186 h 580"/>
              <a:gd name="T2" fmla="*/ 257 w 498"/>
              <a:gd name="T3" fmla="*/ 167 h 580"/>
              <a:gd name="T4" fmla="*/ 423 w 498"/>
              <a:gd name="T5" fmla="*/ 74 h 580"/>
              <a:gd name="T6" fmla="*/ 463 w 498"/>
              <a:gd name="T7" fmla="*/ 12 h 580"/>
              <a:gd name="T8" fmla="*/ 451 w 498"/>
              <a:gd name="T9" fmla="*/ 5 h 580"/>
              <a:gd name="T10" fmla="*/ 80 w 498"/>
              <a:gd name="T11" fmla="*/ 60 h 580"/>
              <a:gd name="T12" fmla="*/ 39 w 498"/>
              <a:gd name="T13" fmla="*/ 2 h 580"/>
              <a:gd name="T14" fmla="*/ 70 w 498"/>
              <a:gd name="T15" fmla="*/ 71 h 580"/>
              <a:gd name="T16" fmla="*/ 243 w 498"/>
              <a:gd name="T17" fmla="*/ 74 h 580"/>
              <a:gd name="T18" fmla="*/ 88 w 498"/>
              <a:gd name="T19" fmla="*/ 167 h 580"/>
              <a:gd name="T20" fmla="*/ 2 w 498"/>
              <a:gd name="T21" fmla="*/ 553 h 580"/>
              <a:gd name="T22" fmla="*/ 25 w 498"/>
              <a:gd name="T23" fmla="*/ 580 h 580"/>
              <a:gd name="T24" fmla="*/ 498 w 498"/>
              <a:gd name="T25" fmla="*/ 557 h 580"/>
              <a:gd name="T26" fmla="*/ 475 w 498"/>
              <a:gd name="T27" fmla="*/ 566 h 580"/>
              <a:gd name="T28" fmla="*/ 17 w 498"/>
              <a:gd name="T29" fmla="*/ 563 h 580"/>
              <a:gd name="T30" fmla="*/ 79 w 498"/>
              <a:gd name="T31" fmla="*/ 189 h 580"/>
              <a:gd name="T32" fmla="*/ 411 w 498"/>
              <a:gd name="T33" fmla="*/ 181 h 580"/>
              <a:gd name="T34" fmla="*/ 484 w 498"/>
              <a:gd name="T35" fmla="*/ 553 h 580"/>
              <a:gd name="T36" fmla="*/ 484 w 498"/>
              <a:gd name="T37" fmla="*/ 557 h 580"/>
              <a:gd name="T38" fmla="*/ 250 w 498"/>
              <a:gd name="T39" fmla="*/ 224 h 580"/>
              <a:gd name="T40" fmla="*/ 250 w 498"/>
              <a:gd name="T41" fmla="*/ 523 h 580"/>
              <a:gd name="T42" fmla="*/ 250 w 498"/>
              <a:gd name="T43" fmla="*/ 224 h 580"/>
              <a:gd name="T44" fmla="*/ 114 w 498"/>
              <a:gd name="T45" fmla="*/ 373 h 580"/>
              <a:gd name="T46" fmla="*/ 385 w 498"/>
              <a:gd name="T47" fmla="*/ 373 h 580"/>
              <a:gd name="T48" fmla="*/ 320 w 498"/>
              <a:gd name="T49" fmla="*/ 297 h 580"/>
              <a:gd name="T50" fmla="*/ 250 w 498"/>
              <a:gd name="T51" fmla="*/ 343 h 580"/>
              <a:gd name="T52" fmla="*/ 250 w 498"/>
              <a:gd name="T53" fmla="*/ 404 h 580"/>
              <a:gd name="T54" fmla="*/ 276 w 498"/>
              <a:gd name="T55" fmla="*/ 358 h 580"/>
              <a:gd name="T56" fmla="*/ 330 w 498"/>
              <a:gd name="T57" fmla="*/ 297 h 580"/>
              <a:gd name="T58" fmla="*/ 266 w 498"/>
              <a:gd name="T59" fmla="*/ 373 h 580"/>
              <a:gd name="T60" fmla="*/ 233 w 498"/>
              <a:gd name="T61" fmla="*/ 373 h 580"/>
              <a:gd name="T62" fmla="*/ 256 w 498"/>
              <a:gd name="T63" fmla="*/ 358 h 580"/>
              <a:gd name="T64" fmla="*/ 245 w 498"/>
              <a:gd name="T65" fmla="*/ 378 h 580"/>
              <a:gd name="T66" fmla="*/ 255 w 498"/>
              <a:gd name="T67" fmla="*/ 378 h 580"/>
              <a:gd name="T68" fmla="*/ 266 w 498"/>
              <a:gd name="T69" fmla="*/ 373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8" h="580">
                <a:moveTo>
                  <a:pt x="497" y="550"/>
                </a:moveTo>
                <a:cubicBezTo>
                  <a:pt x="434" y="186"/>
                  <a:pt x="434" y="186"/>
                  <a:pt x="434" y="186"/>
                </a:cubicBezTo>
                <a:cubicBezTo>
                  <a:pt x="432" y="175"/>
                  <a:pt x="422" y="167"/>
                  <a:pt x="411" y="167"/>
                </a:cubicBezTo>
                <a:cubicBezTo>
                  <a:pt x="257" y="167"/>
                  <a:pt x="257" y="167"/>
                  <a:pt x="257" y="167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423" y="74"/>
                  <a:pt x="423" y="74"/>
                  <a:pt x="423" y="74"/>
                </a:cubicBezTo>
                <a:cubicBezTo>
                  <a:pt x="426" y="74"/>
                  <a:pt x="428" y="73"/>
                  <a:pt x="430" y="71"/>
                </a:cubicBezTo>
                <a:cubicBezTo>
                  <a:pt x="463" y="12"/>
                  <a:pt x="463" y="12"/>
                  <a:pt x="463" y="12"/>
                </a:cubicBezTo>
                <a:cubicBezTo>
                  <a:pt x="465" y="8"/>
                  <a:pt x="464" y="4"/>
                  <a:pt x="461" y="2"/>
                </a:cubicBezTo>
                <a:cubicBezTo>
                  <a:pt x="457" y="0"/>
                  <a:pt x="453" y="2"/>
                  <a:pt x="451" y="5"/>
                </a:cubicBezTo>
                <a:cubicBezTo>
                  <a:pt x="419" y="60"/>
                  <a:pt x="419" y="60"/>
                  <a:pt x="419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48" y="5"/>
                  <a:pt x="48" y="5"/>
                  <a:pt x="48" y="5"/>
                </a:cubicBezTo>
                <a:cubicBezTo>
                  <a:pt x="46" y="2"/>
                  <a:pt x="42" y="0"/>
                  <a:pt x="39" y="2"/>
                </a:cubicBezTo>
                <a:cubicBezTo>
                  <a:pt x="35" y="4"/>
                  <a:pt x="34" y="8"/>
                  <a:pt x="36" y="12"/>
                </a:cubicBezTo>
                <a:cubicBezTo>
                  <a:pt x="70" y="71"/>
                  <a:pt x="70" y="71"/>
                  <a:pt x="70" y="71"/>
                </a:cubicBezTo>
                <a:cubicBezTo>
                  <a:pt x="71" y="73"/>
                  <a:pt x="73" y="74"/>
                  <a:pt x="76" y="74"/>
                </a:cubicBezTo>
                <a:cubicBezTo>
                  <a:pt x="243" y="74"/>
                  <a:pt x="243" y="74"/>
                  <a:pt x="243" y="74"/>
                </a:cubicBezTo>
                <a:cubicBezTo>
                  <a:pt x="243" y="167"/>
                  <a:pt x="243" y="167"/>
                  <a:pt x="243" y="167"/>
                </a:cubicBezTo>
                <a:cubicBezTo>
                  <a:pt x="88" y="167"/>
                  <a:pt x="88" y="167"/>
                  <a:pt x="88" y="167"/>
                </a:cubicBezTo>
                <a:cubicBezTo>
                  <a:pt x="77" y="167"/>
                  <a:pt x="68" y="175"/>
                  <a:pt x="66" y="186"/>
                </a:cubicBezTo>
                <a:cubicBezTo>
                  <a:pt x="2" y="553"/>
                  <a:pt x="2" y="553"/>
                  <a:pt x="2" y="553"/>
                </a:cubicBezTo>
                <a:cubicBezTo>
                  <a:pt x="0" y="559"/>
                  <a:pt x="2" y="566"/>
                  <a:pt x="7" y="572"/>
                </a:cubicBezTo>
                <a:cubicBezTo>
                  <a:pt x="11" y="577"/>
                  <a:pt x="18" y="580"/>
                  <a:pt x="25" y="580"/>
                </a:cubicBezTo>
                <a:cubicBezTo>
                  <a:pt x="475" y="580"/>
                  <a:pt x="475" y="580"/>
                  <a:pt x="475" y="580"/>
                </a:cubicBezTo>
                <a:cubicBezTo>
                  <a:pt x="488" y="580"/>
                  <a:pt x="498" y="569"/>
                  <a:pt x="498" y="557"/>
                </a:cubicBezTo>
                <a:cubicBezTo>
                  <a:pt x="498" y="554"/>
                  <a:pt x="498" y="552"/>
                  <a:pt x="497" y="550"/>
                </a:cubicBezTo>
                <a:close/>
                <a:moveTo>
                  <a:pt x="475" y="566"/>
                </a:moveTo>
                <a:cubicBezTo>
                  <a:pt x="25" y="566"/>
                  <a:pt x="25" y="566"/>
                  <a:pt x="25" y="566"/>
                </a:cubicBezTo>
                <a:cubicBezTo>
                  <a:pt x="22" y="566"/>
                  <a:pt x="19" y="565"/>
                  <a:pt x="17" y="563"/>
                </a:cubicBezTo>
                <a:cubicBezTo>
                  <a:pt x="16" y="560"/>
                  <a:pt x="15" y="558"/>
                  <a:pt x="15" y="555"/>
                </a:cubicBezTo>
                <a:cubicBezTo>
                  <a:pt x="79" y="189"/>
                  <a:pt x="79" y="189"/>
                  <a:pt x="79" y="189"/>
                </a:cubicBezTo>
                <a:cubicBezTo>
                  <a:pt x="80" y="184"/>
                  <a:pt x="84" y="181"/>
                  <a:pt x="88" y="181"/>
                </a:cubicBezTo>
                <a:cubicBezTo>
                  <a:pt x="411" y="181"/>
                  <a:pt x="411" y="181"/>
                  <a:pt x="411" y="181"/>
                </a:cubicBezTo>
                <a:cubicBezTo>
                  <a:pt x="415" y="181"/>
                  <a:pt x="419" y="184"/>
                  <a:pt x="420" y="189"/>
                </a:cubicBezTo>
                <a:cubicBezTo>
                  <a:pt x="484" y="553"/>
                  <a:pt x="484" y="553"/>
                  <a:pt x="484" y="553"/>
                </a:cubicBezTo>
                <a:cubicBezTo>
                  <a:pt x="484" y="553"/>
                  <a:pt x="484" y="553"/>
                  <a:pt x="484" y="554"/>
                </a:cubicBezTo>
                <a:cubicBezTo>
                  <a:pt x="484" y="555"/>
                  <a:pt x="484" y="556"/>
                  <a:pt x="484" y="557"/>
                </a:cubicBezTo>
                <a:cubicBezTo>
                  <a:pt x="484" y="562"/>
                  <a:pt x="480" y="566"/>
                  <a:pt x="475" y="566"/>
                </a:cubicBezTo>
                <a:close/>
                <a:moveTo>
                  <a:pt x="250" y="224"/>
                </a:moveTo>
                <a:cubicBezTo>
                  <a:pt x="167" y="224"/>
                  <a:pt x="100" y="291"/>
                  <a:pt x="100" y="373"/>
                </a:cubicBezTo>
                <a:cubicBezTo>
                  <a:pt x="100" y="456"/>
                  <a:pt x="167" y="523"/>
                  <a:pt x="250" y="523"/>
                </a:cubicBezTo>
                <a:cubicBezTo>
                  <a:pt x="332" y="523"/>
                  <a:pt x="399" y="456"/>
                  <a:pt x="399" y="373"/>
                </a:cubicBezTo>
                <a:cubicBezTo>
                  <a:pt x="399" y="291"/>
                  <a:pt x="332" y="224"/>
                  <a:pt x="250" y="224"/>
                </a:cubicBezTo>
                <a:close/>
                <a:moveTo>
                  <a:pt x="250" y="509"/>
                </a:moveTo>
                <a:cubicBezTo>
                  <a:pt x="175" y="509"/>
                  <a:pt x="114" y="448"/>
                  <a:pt x="114" y="373"/>
                </a:cubicBezTo>
                <a:cubicBezTo>
                  <a:pt x="114" y="299"/>
                  <a:pt x="175" y="238"/>
                  <a:pt x="250" y="238"/>
                </a:cubicBezTo>
                <a:cubicBezTo>
                  <a:pt x="324" y="238"/>
                  <a:pt x="385" y="299"/>
                  <a:pt x="385" y="373"/>
                </a:cubicBezTo>
                <a:cubicBezTo>
                  <a:pt x="385" y="448"/>
                  <a:pt x="324" y="509"/>
                  <a:pt x="250" y="509"/>
                </a:cubicBezTo>
                <a:close/>
                <a:moveTo>
                  <a:pt x="320" y="297"/>
                </a:moveTo>
                <a:cubicBezTo>
                  <a:pt x="266" y="348"/>
                  <a:pt x="266" y="348"/>
                  <a:pt x="266" y="348"/>
                </a:cubicBezTo>
                <a:cubicBezTo>
                  <a:pt x="262" y="345"/>
                  <a:pt x="256" y="343"/>
                  <a:pt x="250" y="343"/>
                </a:cubicBezTo>
                <a:cubicBezTo>
                  <a:pt x="233" y="343"/>
                  <a:pt x="219" y="357"/>
                  <a:pt x="219" y="373"/>
                </a:cubicBezTo>
                <a:cubicBezTo>
                  <a:pt x="219" y="390"/>
                  <a:pt x="233" y="404"/>
                  <a:pt x="250" y="404"/>
                </a:cubicBezTo>
                <a:cubicBezTo>
                  <a:pt x="266" y="404"/>
                  <a:pt x="280" y="390"/>
                  <a:pt x="280" y="373"/>
                </a:cubicBezTo>
                <a:cubicBezTo>
                  <a:pt x="280" y="368"/>
                  <a:pt x="278" y="363"/>
                  <a:pt x="276" y="358"/>
                </a:cubicBezTo>
                <a:cubicBezTo>
                  <a:pt x="330" y="307"/>
                  <a:pt x="330" y="307"/>
                  <a:pt x="330" y="307"/>
                </a:cubicBezTo>
                <a:cubicBezTo>
                  <a:pt x="333" y="304"/>
                  <a:pt x="333" y="300"/>
                  <a:pt x="330" y="297"/>
                </a:cubicBezTo>
                <a:cubicBezTo>
                  <a:pt x="328" y="294"/>
                  <a:pt x="323" y="294"/>
                  <a:pt x="320" y="297"/>
                </a:cubicBezTo>
                <a:close/>
                <a:moveTo>
                  <a:pt x="266" y="373"/>
                </a:moveTo>
                <a:cubicBezTo>
                  <a:pt x="266" y="382"/>
                  <a:pt x="259" y="390"/>
                  <a:pt x="250" y="390"/>
                </a:cubicBezTo>
                <a:cubicBezTo>
                  <a:pt x="241" y="390"/>
                  <a:pt x="233" y="382"/>
                  <a:pt x="233" y="373"/>
                </a:cubicBezTo>
                <a:cubicBezTo>
                  <a:pt x="233" y="364"/>
                  <a:pt x="241" y="357"/>
                  <a:pt x="250" y="357"/>
                </a:cubicBezTo>
                <a:cubicBezTo>
                  <a:pt x="252" y="357"/>
                  <a:pt x="254" y="357"/>
                  <a:pt x="256" y="358"/>
                </a:cubicBezTo>
                <a:cubicBezTo>
                  <a:pt x="245" y="368"/>
                  <a:pt x="245" y="368"/>
                  <a:pt x="245" y="368"/>
                </a:cubicBezTo>
                <a:cubicBezTo>
                  <a:pt x="242" y="371"/>
                  <a:pt x="242" y="375"/>
                  <a:pt x="245" y="378"/>
                </a:cubicBezTo>
                <a:cubicBezTo>
                  <a:pt x="246" y="380"/>
                  <a:pt x="248" y="380"/>
                  <a:pt x="250" y="380"/>
                </a:cubicBezTo>
                <a:cubicBezTo>
                  <a:pt x="251" y="380"/>
                  <a:pt x="253" y="380"/>
                  <a:pt x="255" y="378"/>
                </a:cubicBezTo>
                <a:cubicBezTo>
                  <a:pt x="265" y="368"/>
                  <a:pt x="265" y="368"/>
                  <a:pt x="265" y="368"/>
                </a:cubicBezTo>
                <a:cubicBezTo>
                  <a:pt x="266" y="370"/>
                  <a:pt x="266" y="372"/>
                  <a:pt x="266" y="3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3F197F1-0429-6DD4-31B0-A0825389DA86}"/>
              </a:ext>
            </a:extLst>
          </p:cNvPr>
          <p:cNvSpPr txBox="1"/>
          <p:nvPr/>
        </p:nvSpPr>
        <p:spPr>
          <a:xfrm>
            <a:off x="5577231" y="798558"/>
            <a:ext cx="399627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33" dirty="0"/>
              <a:t>NMRSE</a:t>
            </a:r>
          </a:p>
          <a:p>
            <a:pPr algn="r"/>
            <a:r>
              <a:rPr lang="en-US" sz="1600" dirty="0"/>
              <a:t>Comparaison</a:t>
            </a:r>
          </a:p>
        </p:txBody>
      </p:sp>
    </p:spTree>
    <p:extLst>
      <p:ext uri="{BB962C8B-B14F-4D97-AF65-F5344CB8AC3E}">
        <p14:creationId xmlns:p14="http://schemas.microsoft.com/office/powerpoint/2010/main" val="189343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8A00526-E1DA-201A-67B0-76AA35C3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SARIMAX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AF4E371-3CE4-07D1-6A32-07DE4B88772E}"/>
              </a:ext>
            </a:extLst>
          </p:cNvPr>
          <p:cNvSpPr txBox="1"/>
          <p:nvPr/>
        </p:nvSpPr>
        <p:spPr>
          <a:xfrm>
            <a:off x="6652367" y="1204332"/>
            <a:ext cx="5021182" cy="1351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000" dirty="0"/>
              <a:t>Présence de saisonnalité et de variables exogènes</a:t>
            </a:r>
          </a:p>
        </p:txBody>
      </p:sp>
      <p:grpSp>
        <p:nvGrpSpPr>
          <p:cNvPr id="38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9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Espace réservé du contenu 4" descr="Une image contenant texte, reçu, capture d’écran, Police&#10;&#10;Description générée automatiquement">
            <a:extLst>
              <a:ext uri="{FF2B5EF4-FFF2-40B4-BE49-F238E27FC236}">
                <a16:creationId xmlns:a16="http://schemas.microsoft.com/office/drawing/2014/main" id="{45F56A63-1DFB-4A48-79C7-A275349F8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165" y="3589152"/>
            <a:ext cx="11881677" cy="1811955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363C10E-0B33-352F-150B-BEBA50448009}"/>
              </a:ext>
            </a:extLst>
          </p:cNvPr>
          <p:cNvSpPr/>
          <p:nvPr/>
        </p:nvSpPr>
        <p:spPr>
          <a:xfrm>
            <a:off x="718892" y="4114801"/>
            <a:ext cx="11486083" cy="41492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4577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54210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23A53B-CED2-3C08-2918-EBF81F5B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fr-FR" dirty="0"/>
              <a:t>SARIMAX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324EECD-16A1-7BD0-6E45-A5FCF9C8A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70" r="1" b="1148"/>
          <a:stretch/>
        </p:blipFill>
        <p:spPr>
          <a:xfrm>
            <a:off x="555171" y="-175846"/>
            <a:ext cx="11087101" cy="4385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2786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A1EAB23-E5DE-A13E-20B6-B2C4333577FD}"/>
              </a:ext>
            </a:extLst>
          </p:cNvPr>
          <p:cNvSpPr/>
          <p:nvPr/>
        </p:nvSpPr>
        <p:spPr>
          <a:xfrm>
            <a:off x="4923692" y="298939"/>
            <a:ext cx="861646" cy="263769"/>
          </a:xfrm>
          <a:prstGeom prst="roundRect">
            <a:avLst/>
          </a:prstGeom>
          <a:solidFill>
            <a:schemeClr val="accent1">
              <a:alpha val="31146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ACF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0F703C5-938E-6ED3-5110-A2A06239F4D7}"/>
              </a:ext>
            </a:extLst>
          </p:cNvPr>
          <p:cNvSpPr/>
          <p:nvPr/>
        </p:nvSpPr>
        <p:spPr>
          <a:xfrm>
            <a:off x="10492153" y="293077"/>
            <a:ext cx="861646" cy="263769"/>
          </a:xfrm>
          <a:prstGeom prst="roundRect">
            <a:avLst/>
          </a:prstGeom>
          <a:solidFill>
            <a:schemeClr val="accent1">
              <a:alpha val="31146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PACF</a:t>
            </a:r>
          </a:p>
        </p:txBody>
      </p:sp>
      <p:pic>
        <p:nvPicPr>
          <p:cNvPr id="10" name="Image 9" descr="Une image contenant texte, Police, capture d’écran, reçu&#10;&#10;Description générée automatiquement">
            <a:extLst>
              <a:ext uri="{FF2B5EF4-FFF2-40B4-BE49-F238E27FC236}">
                <a16:creationId xmlns:a16="http://schemas.microsoft.com/office/drawing/2014/main" id="{D914858C-2C1E-6AB7-474B-7C506C47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582724"/>
            <a:ext cx="7772400" cy="20008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3AB2E47-0C79-E82A-5434-01183C6E7CBF}"/>
              </a:ext>
            </a:extLst>
          </p:cNvPr>
          <p:cNvSpPr txBox="1"/>
          <p:nvPr/>
        </p:nvSpPr>
        <p:spPr>
          <a:xfrm>
            <a:off x="747503" y="5398465"/>
            <a:ext cx="233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Après différentiation</a:t>
            </a:r>
          </a:p>
        </p:txBody>
      </p:sp>
      <p:cxnSp>
        <p:nvCxnSpPr>
          <p:cNvPr id="21" name="Connecteur en arc 20">
            <a:extLst>
              <a:ext uri="{FF2B5EF4-FFF2-40B4-BE49-F238E27FC236}">
                <a16:creationId xmlns:a16="http://schemas.microsoft.com/office/drawing/2014/main" id="{507C12F7-27D2-8143-057A-AB66B1036C1D}"/>
              </a:ext>
            </a:extLst>
          </p:cNvPr>
          <p:cNvCxnSpPr>
            <a:stCxn id="12" idx="3"/>
          </p:cNvCxnSpPr>
          <p:nvPr/>
        </p:nvCxnSpPr>
        <p:spPr>
          <a:xfrm flipV="1">
            <a:off x="3083079" y="4582724"/>
            <a:ext cx="826312" cy="10004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343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462679-ABDC-15AC-95DB-F7D3C969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SARIMAX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6165101E-C5BF-4137-4A95-F7C2313AA249}"/>
              </a:ext>
            </a:extLst>
          </p:cNvPr>
          <p:cNvSpPr/>
          <p:nvPr/>
        </p:nvSpPr>
        <p:spPr>
          <a:xfrm>
            <a:off x="-3823711" y="2385375"/>
            <a:ext cx="9344097" cy="1046697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" fmla="*/ 0 w 13780798"/>
              <a:gd name="connsiteY0" fmla="*/ 1731818 h 1731818"/>
              <a:gd name="connsiteX1" fmla="*/ 11748798 w 13780798"/>
              <a:gd name="connsiteY1" fmla="*/ 1731818 h 1731818"/>
              <a:gd name="connsiteX2" fmla="*/ 13780798 w 13780798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ln w="419100" cap="rnd">
            <a:solidFill>
              <a:schemeClr val="accent3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C3B3057B-1394-4A9C-070B-42D1BFAF5375}"/>
              </a:ext>
            </a:extLst>
          </p:cNvPr>
          <p:cNvSpPr/>
          <p:nvPr/>
        </p:nvSpPr>
        <p:spPr>
          <a:xfrm flipV="1">
            <a:off x="-3765466" y="4134356"/>
            <a:ext cx="9344097" cy="1046697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" fmla="*/ 0 w 13780798"/>
              <a:gd name="connsiteY0" fmla="*/ 1731818 h 1731818"/>
              <a:gd name="connsiteX1" fmla="*/ 11748798 w 13780798"/>
              <a:gd name="connsiteY1" fmla="*/ 1731818 h 1731818"/>
              <a:gd name="connsiteX2" fmla="*/ 13780798 w 13780798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ln w="419100" cap="rnd">
            <a:solidFill>
              <a:schemeClr val="accent5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EF331F1-CEF8-C974-FA9A-0ECD28B4CDAA}"/>
              </a:ext>
            </a:extLst>
          </p:cNvPr>
          <p:cNvSpPr txBox="1"/>
          <p:nvPr/>
        </p:nvSpPr>
        <p:spPr>
          <a:xfrm>
            <a:off x="525717" y="2724057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Minimiser le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16AA253-6ACD-96CC-E87D-087103BC3E13}"/>
              </a:ext>
            </a:extLst>
          </p:cNvPr>
          <p:cNvSpPr txBox="1"/>
          <p:nvPr/>
        </p:nvSpPr>
        <p:spPr>
          <a:xfrm>
            <a:off x="525717" y="464889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Minimiser le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ACD3E04-0D2D-F9EF-CBE2-7FB86C8D0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5" t="-6020" r="10708" b="-20420"/>
          <a:stretch/>
        </p:blipFill>
        <p:spPr>
          <a:xfrm>
            <a:off x="2129629" y="4648891"/>
            <a:ext cx="366063" cy="3693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3A9E54-67F8-7404-4E45-E5817074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91" y="2774067"/>
            <a:ext cx="533400" cy="254000"/>
          </a:xfrm>
          <a:prstGeom prst="rect">
            <a:avLst/>
          </a:prstGeom>
        </p:spPr>
      </p:pic>
      <p:pic>
        <p:nvPicPr>
          <p:cNvPr id="15" name="Image 1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99479B8-3350-28EC-A36B-5777B26E01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597" b="6260"/>
          <a:stretch/>
        </p:blipFill>
        <p:spPr>
          <a:xfrm>
            <a:off x="5659369" y="1859667"/>
            <a:ext cx="6235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DDCBD8A-0503-DC63-ABC9-712DDCF4A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90" b="53839"/>
          <a:stretch/>
        </p:blipFill>
        <p:spPr>
          <a:xfrm>
            <a:off x="5659369" y="4723853"/>
            <a:ext cx="62357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8158518-C39C-36FD-5AA9-850CE2CEF31E}"/>
              </a:ext>
            </a:extLst>
          </p:cNvPr>
          <p:cNvSpPr/>
          <p:nvPr/>
        </p:nvSpPr>
        <p:spPr>
          <a:xfrm>
            <a:off x="5578631" y="1575427"/>
            <a:ext cx="6374683" cy="159516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4577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78116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0CADB0-6C70-7EF0-2B1A-5A4179CA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SARIMAX</a:t>
            </a:r>
          </a:p>
        </p:txBody>
      </p:sp>
      <p:grpSp>
        <p:nvGrpSpPr>
          <p:cNvPr id="32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12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067E98B-D4FB-E122-E282-1AE02DC94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973"/>
          <a:stretch/>
        </p:blipFill>
        <p:spPr>
          <a:xfrm>
            <a:off x="13648" y="2072132"/>
            <a:ext cx="12086687" cy="4012518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22">
            <a:extLst>
              <a:ext uri="{FF2B5EF4-FFF2-40B4-BE49-F238E27FC236}">
                <a16:creationId xmlns:a16="http://schemas.microsoft.com/office/drawing/2014/main" id="{8C21CA59-0C46-418E-9D4A-A25B694C4CB8}"/>
              </a:ext>
            </a:extLst>
          </p:cNvPr>
          <p:cNvSpPr/>
          <p:nvPr/>
        </p:nvSpPr>
        <p:spPr>
          <a:xfrm>
            <a:off x="9753030" y="1053431"/>
            <a:ext cx="933016" cy="933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NMSE : </a:t>
            </a:r>
            <a:r>
              <a:rPr lang="fr-FR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0.20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250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A1D9DB-4414-4308-BC10-06CCB498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13" y="-314350"/>
            <a:ext cx="10077557" cy="1325563"/>
          </a:xfrm>
        </p:spPr>
        <p:txBody>
          <a:bodyPr/>
          <a:lstStyle/>
          <a:p>
            <a:r>
              <a:rPr lang="fr-FR" dirty="0"/>
              <a:t>Prophet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A6AE98-0057-1563-8D6B-DD130C256055}"/>
              </a:ext>
            </a:extLst>
          </p:cNvPr>
          <p:cNvSpPr/>
          <p:nvPr/>
        </p:nvSpPr>
        <p:spPr>
          <a:xfrm>
            <a:off x="439350" y="1331925"/>
            <a:ext cx="4992555" cy="2448272"/>
          </a:xfrm>
          <a:prstGeom prst="rect">
            <a:avLst/>
          </a:prstGeom>
          <a:solidFill>
            <a:schemeClr val="accent1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83E152-E766-8DBF-8FF2-2BFD3AE549D7}"/>
              </a:ext>
            </a:extLst>
          </p:cNvPr>
          <p:cNvSpPr/>
          <p:nvPr/>
        </p:nvSpPr>
        <p:spPr>
          <a:xfrm>
            <a:off x="6655674" y="1331925"/>
            <a:ext cx="4992555" cy="2448272"/>
          </a:xfrm>
          <a:prstGeom prst="rect">
            <a:avLst/>
          </a:prstGeom>
          <a:solidFill>
            <a:schemeClr val="accent3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E6FB2D-91E8-CD77-E484-57A74609E6D5}"/>
              </a:ext>
            </a:extLst>
          </p:cNvPr>
          <p:cNvSpPr/>
          <p:nvPr/>
        </p:nvSpPr>
        <p:spPr>
          <a:xfrm>
            <a:off x="439839" y="4245359"/>
            <a:ext cx="4992555" cy="2448272"/>
          </a:xfrm>
          <a:prstGeom prst="rect">
            <a:avLst/>
          </a:prstGeom>
          <a:solidFill>
            <a:schemeClr val="accent5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EC6FD4-7169-980C-0861-184DA4FF30CB}"/>
              </a:ext>
            </a:extLst>
          </p:cNvPr>
          <p:cNvSpPr/>
          <p:nvPr/>
        </p:nvSpPr>
        <p:spPr>
          <a:xfrm>
            <a:off x="6656163" y="4245359"/>
            <a:ext cx="4992555" cy="2448272"/>
          </a:xfrm>
          <a:prstGeom prst="rect">
            <a:avLst/>
          </a:prstGeom>
          <a:solidFill>
            <a:schemeClr val="tx2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8A3983-67FD-D7AE-8089-494CA4CF6252}"/>
              </a:ext>
            </a:extLst>
          </p:cNvPr>
          <p:cNvSpPr/>
          <p:nvPr/>
        </p:nvSpPr>
        <p:spPr>
          <a:xfrm>
            <a:off x="439350" y="1231337"/>
            <a:ext cx="4992555" cy="2448272"/>
          </a:xfrm>
          <a:prstGeom prst="rect">
            <a:avLst/>
          </a:prstGeom>
          <a:solidFill>
            <a:schemeClr val="bg1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Parallelogram 5">
            <a:extLst>
              <a:ext uri="{FF2B5EF4-FFF2-40B4-BE49-F238E27FC236}">
                <a16:creationId xmlns:a16="http://schemas.microsoft.com/office/drawing/2014/main" id="{A62D8D46-F661-F2F0-2428-7C90EF9967E9}"/>
              </a:ext>
            </a:extLst>
          </p:cNvPr>
          <p:cNvSpPr/>
          <p:nvPr/>
        </p:nvSpPr>
        <p:spPr>
          <a:xfrm rot="5400000">
            <a:off x="25524" y="1693320"/>
            <a:ext cx="646169" cy="181481"/>
          </a:xfrm>
          <a:prstGeom prst="parallelogram">
            <a:avLst>
              <a:gd name="adj" fmla="val 47451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8" name="Right Arrow 23">
            <a:extLst>
              <a:ext uri="{FF2B5EF4-FFF2-40B4-BE49-F238E27FC236}">
                <a16:creationId xmlns:a16="http://schemas.microsoft.com/office/drawing/2014/main" id="{9ADD625D-A5AC-FF3D-2DC2-19BF5F11F1B0}"/>
              </a:ext>
            </a:extLst>
          </p:cNvPr>
          <p:cNvSpPr/>
          <p:nvPr/>
        </p:nvSpPr>
        <p:spPr>
          <a:xfrm>
            <a:off x="439349" y="1376013"/>
            <a:ext cx="1770541" cy="816091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ffectLst>
            <a:outerShdw blurRad="25400" algn="ctr" rotWithShape="0">
              <a:schemeClr val="bg1">
                <a:lumMod val="75000"/>
                <a:alpha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133" dirty="0"/>
          </a:p>
        </p:txBody>
      </p:sp>
      <p:sp>
        <p:nvSpPr>
          <p:cNvPr id="39" name="Right Arrow 3">
            <a:extLst>
              <a:ext uri="{FF2B5EF4-FFF2-40B4-BE49-F238E27FC236}">
                <a16:creationId xmlns:a16="http://schemas.microsoft.com/office/drawing/2014/main" id="{5E9CF178-475F-E416-1266-312B736F8C21}"/>
              </a:ext>
            </a:extLst>
          </p:cNvPr>
          <p:cNvSpPr/>
          <p:nvPr/>
        </p:nvSpPr>
        <p:spPr>
          <a:xfrm>
            <a:off x="257868" y="1333833"/>
            <a:ext cx="1952023" cy="816091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Complet </a:t>
            </a:r>
            <a:r>
              <a:rPr lang="en-US" sz="2133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17B8E5-7F07-ACCF-F723-21FE1ABCE9E0}"/>
              </a:ext>
            </a:extLst>
          </p:cNvPr>
          <p:cNvSpPr/>
          <p:nvPr/>
        </p:nvSpPr>
        <p:spPr>
          <a:xfrm>
            <a:off x="6655674" y="1231337"/>
            <a:ext cx="4992555" cy="2448272"/>
          </a:xfrm>
          <a:prstGeom prst="rect">
            <a:avLst/>
          </a:prstGeom>
          <a:solidFill>
            <a:schemeClr val="bg1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1" name="Parallelogram 27">
            <a:extLst>
              <a:ext uri="{FF2B5EF4-FFF2-40B4-BE49-F238E27FC236}">
                <a16:creationId xmlns:a16="http://schemas.microsoft.com/office/drawing/2014/main" id="{B7A858C3-9093-A058-89BE-D477F24E7168}"/>
              </a:ext>
            </a:extLst>
          </p:cNvPr>
          <p:cNvSpPr/>
          <p:nvPr/>
        </p:nvSpPr>
        <p:spPr>
          <a:xfrm rot="5400000">
            <a:off x="6241848" y="1693320"/>
            <a:ext cx="646169" cy="181481"/>
          </a:xfrm>
          <a:prstGeom prst="parallelogram">
            <a:avLst>
              <a:gd name="adj" fmla="val 47451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2" name="Right Arrow 28">
            <a:extLst>
              <a:ext uri="{FF2B5EF4-FFF2-40B4-BE49-F238E27FC236}">
                <a16:creationId xmlns:a16="http://schemas.microsoft.com/office/drawing/2014/main" id="{051CEC3E-5949-6759-7F2D-2187323C5692}"/>
              </a:ext>
            </a:extLst>
          </p:cNvPr>
          <p:cNvSpPr/>
          <p:nvPr/>
        </p:nvSpPr>
        <p:spPr>
          <a:xfrm>
            <a:off x="6655673" y="1376013"/>
            <a:ext cx="1770541" cy="816091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ffectLst>
            <a:outerShdw blurRad="25400" algn="ctr" rotWithShape="0">
              <a:schemeClr val="bg1">
                <a:lumMod val="75000"/>
                <a:alpha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133" dirty="0"/>
          </a:p>
        </p:txBody>
      </p:sp>
      <p:sp>
        <p:nvSpPr>
          <p:cNvPr id="43" name="Right Arrow 29">
            <a:extLst>
              <a:ext uri="{FF2B5EF4-FFF2-40B4-BE49-F238E27FC236}">
                <a16:creationId xmlns:a16="http://schemas.microsoft.com/office/drawing/2014/main" id="{CA4CFB0A-3C5B-1920-B404-7B22C30B436A}"/>
              </a:ext>
            </a:extLst>
          </p:cNvPr>
          <p:cNvSpPr/>
          <p:nvPr/>
        </p:nvSpPr>
        <p:spPr>
          <a:xfrm>
            <a:off x="6474192" y="1333833"/>
            <a:ext cx="1952023" cy="816091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Saisonnalité automatique </a:t>
            </a:r>
            <a:r>
              <a:rPr lang="en-US" sz="2133" dirty="0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BC3FFE-5F40-CD98-66DD-FE532EEEBC71}"/>
              </a:ext>
            </a:extLst>
          </p:cNvPr>
          <p:cNvSpPr/>
          <p:nvPr/>
        </p:nvSpPr>
        <p:spPr>
          <a:xfrm>
            <a:off x="439839" y="4144771"/>
            <a:ext cx="4992555" cy="2448272"/>
          </a:xfrm>
          <a:prstGeom prst="rect">
            <a:avLst/>
          </a:prstGeom>
          <a:solidFill>
            <a:schemeClr val="bg1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5" name="Parallelogram 32">
            <a:extLst>
              <a:ext uri="{FF2B5EF4-FFF2-40B4-BE49-F238E27FC236}">
                <a16:creationId xmlns:a16="http://schemas.microsoft.com/office/drawing/2014/main" id="{B7A740F0-37DA-7E79-B44A-F17742FA7162}"/>
              </a:ext>
            </a:extLst>
          </p:cNvPr>
          <p:cNvSpPr/>
          <p:nvPr/>
        </p:nvSpPr>
        <p:spPr>
          <a:xfrm rot="5400000">
            <a:off x="26013" y="4606753"/>
            <a:ext cx="646169" cy="181481"/>
          </a:xfrm>
          <a:prstGeom prst="parallelogram">
            <a:avLst>
              <a:gd name="adj" fmla="val 47451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6" name="Right Arrow 33">
            <a:extLst>
              <a:ext uri="{FF2B5EF4-FFF2-40B4-BE49-F238E27FC236}">
                <a16:creationId xmlns:a16="http://schemas.microsoft.com/office/drawing/2014/main" id="{2BBE51D0-92EE-08EA-C7D1-708F7D701635}"/>
              </a:ext>
            </a:extLst>
          </p:cNvPr>
          <p:cNvSpPr/>
          <p:nvPr/>
        </p:nvSpPr>
        <p:spPr>
          <a:xfrm>
            <a:off x="439838" y="4289447"/>
            <a:ext cx="1770541" cy="816091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ffectLst>
            <a:outerShdw blurRad="25400" algn="ctr" rotWithShape="0">
              <a:schemeClr val="bg1">
                <a:lumMod val="75000"/>
                <a:alpha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133" dirty="0"/>
          </a:p>
        </p:txBody>
      </p:sp>
      <p:sp>
        <p:nvSpPr>
          <p:cNvPr id="47" name="Right Arrow 34">
            <a:extLst>
              <a:ext uri="{FF2B5EF4-FFF2-40B4-BE49-F238E27FC236}">
                <a16:creationId xmlns:a16="http://schemas.microsoft.com/office/drawing/2014/main" id="{E541B856-46CF-F679-4202-A929DD7DD7D2}"/>
              </a:ext>
            </a:extLst>
          </p:cNvPr>
          <p:cNvSpPr/>
          <p:nvPr/>
        </p:nvSpPr>
        <p:spPr>
          <a:xfrm>
            <a:off x="258357" y="4247267"/>
            <a:ext cx="1952023" cy="816091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Gestion des jours fériés 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4C077F-3CB9-1EB9-8681-8C659751D0DD}"/>
              </a:ext>
            </a:extLst>
          </p:cNvPr>
          <p:cNvSpPr/>
          <p:nvPr/>
        </p:nvSpPr>
        <p:spPr>
          <a:xfrm>
            <a:off x="6656163" y="4144771"/>
            <a:ext cx="4992555" cy="2448272"/>
          </a:xfrm>
          <a:prstGeom prst="rect">
            <a:avLst/>
          </a:prstGeom>
          <a:solidFill>
            <a:schemeClr val="bg1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9" name="Parallelogram 37">
            <a:extLst>
              <a:ext uri="{FF2B5EF4-FFF2-40B4-BE49-F238E27FC236}">
                <a16:creationId xmlns:a16="http://schemas.microsoft.com/office/drawing/2014/main" id="{687EE88D-F00C-576A-F668-3C17490B3B1D}"/>
              </a:ext>
            </a:extLst>
          </p:cNvPr>
          <p:cNvSpPr/>
          <p:nvPr/>
        </p:nvSpPr>
        <p:spPr>
          <a:xfrm rot="5400000">
            <a:off x="6242338" y="4606753"/>
            <a:ext cx="646169" cy="181481"/>
          </a:xfrm>
          <a:prstGeom prst="parallelogram">
            <a:avLst>
              <a:gd name="adj" fmla="val 47451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0" name="Right Arrow 38">
            <a:extLst>
              <a:ext uri="{FF2B5EF4-FFF2-40B4-BE49-F238E27FC236}">
                <a16:creationId xmlns:a16="http://schemas.microsoft.com/office/drawing/2014/main" id="{5A8F6374-4630-0D39-DE3B-0A7000C3642D}"/>
              </a:ext>
            </a:extLst>
          </p:cNvPr>
          <p:cNvSpPr/>
          <p:nvPr/>
        </p:nvSpPr>
        <p:spPr>
          <a:xfrm>
            <a:off x="6656162" y="4289447"/>
            <a:ext cx="1770541" cy="816091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ffectLst>
            <a:outerShdw blurRad="25400" algn="ctr" rotWithShape="0">
              <a:schemeClr val="bg1">
                <a:lumMod val="75000"/>
                <a:alpha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133" dirty="0"/>
          </a:p>
        </p:txBody>
      </p:sp>
      <p:sp>
        <p:nvSpPr>
          <p:cNvPr id="51" name="Right Arrow 39">
            <a:extLst>
              <a:ext uri="{FF2B5EF4-FFF2-40B4-BE49-F238E27FC236}">
                <a16:creationId xmlns:a16="http://schemas.microsoft.com/office/drawing/2014/main" id="{048822DD-6883-98B5-721E-72B5C80EA7DD}"/>
              </a:ext>
            </a:extLst>
          </p:cNvPr>
          <p:cNvSpPr/>
          <p:nvPr/>
        </p:nvSpPr>
        <p:spPr>
          <a:xfrm>
            <a:off x="6474681" y="4247267"/>
            <a:ext cx="1952023" cy="816091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Robustesse</a:t>
            </a:r>
            <a:r>
              <a:rPr lang="en-US" sz="2133" dirty="0"/>
              <a:t>  4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0B79C782-58AA-5300-69FA-5ACD9DFA589B}"/>
              </a:ext>
            </a:extLst>
          </p:cNvPr>
          <p:cNvSpPr txBox="1"/>
          <p:nvPr/>
        </p:nvSpPr>
        <p:spPr>
          <a:xfrm>
            <a:off x="528413" y="2126404"/>
            <a:ext cx="30561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i="0" u="none" strike="noStrike" dirty="0">
                <a:solidFill>
                  <a:srgbClr val="000000"/>
                </a:solidFill>
                <a:effectLst/>
              </a:rPr>
              <a:t>Par défaut : </a:t>
            </a:r>
            <a:r>
              <a:rPr lang="fr-FR" sz="1600" b="1" i="0" u="none" strike="noStrike" dirty="0">
                <a:solidFill>
                  <a:srgbClr val="000000"/>
                </a:solidFill>
                <a:effectLst/>
              </a:rPr>
              <a:t>Modèle additif </a:t>
            </a:r>
            <a:r>
              <a:rPr lang="fr-FR" sz="1600" i="0" u="none" strike="noStrike" dirty="0">
                <a:solidFill>
                  <a:srgbClr val="000000"/>
                </a:solidFill>
                <a:effectLst/>
              </a:rPr>
              <a:t>avec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u="none" strike="noStrike" dirty="0">
                <a:solidFill>
                  <a:srgbClr val="000000"/>
                </a:solidFill>
                <a:effectLst/>
              </a:rPr>
              <a:t> g : tendance,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u="none" strike="noStrike" dirty="0">
                <a:solidFill>
                  <a:srgbClr val="000000"/>
                </a:solidFill>
                <a:effectLst/>
              </a:rPr>
              <a:t> s : variations saisonnières,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u="none" strike="noStrike" dirty="0">
                <a:solidFill>
                  <a:srgbClr val="000000"/>
                </a:solidFill>
                <a:effectLst/>
              </a:rPr>
              <a:t> h : dates spécifiques.</a:t>
            </a:r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FECF2D02-152B-BBB8-4325-1E9D2C8739FB}"/>
              </a:ext>
            </a:extLst>
          </p:cNvPr>
          <p:cNvSpPr txBox="1"/>
          <p:nvPr/>
        </p:nvSpPr>
        <p:spPr>
          <a:xfrm>
            <a:off x="6678351" y="2126404"/>
            <a:ext cx="2215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Il identifie les composantes saisonnières</a:t>
            </a:r>
          </a:p>
        </p:txBody>
      </p:sp>
      <p:sp>
        <p:nvSpPr>
          <p:cNvPr id="54" name="TextBox 49">
            <a:extLst>
              <a:ext uri="{FF2B5EF4-FFF2-40B4-BE49-F238E27FC236}">
                <a16:creationId xmlns:a16="http://schemas.microsoft.com/office/drawing/2014/main" id="{6274D829-5406-8EC1-921C-39E084C26B2D}"/>
              </a:ext>
            </a:extLst>
          </p:cNvPr>
          <p:cNvSpPr txBox="1"/>
          <p:nvPr/>
        </p:nvSpPr>
        <p:spPr>
          <a:xfrm>
            <a:off x="528413" y="4982241"/>
            <a:ext cx="2487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I</a:t>
            </a:r>
            <a:r>
              <a:rPr lang="fr-FR" sz="1600" b="0" i="0" u="none" strike="noStrike" dirty="0">
                <a:solidFill>
                  <a:srgbClr val="000000"/>
                </a:solidFill>
                <a:effectLst/>
              </a:rPr>
              <a:t>ntègre des calendriers de jours fériés pour plusieurs pays</a:t>
            </a:r>
            <a:endParaRPr lang="en-US" sz="1600" dirty="0"/>
          </a:p>
        </p:txBody>
      </p:sp>
      <p:sp>
        <p:nvSpPr>
          <p:cNvPr id="55" name="TextBox 50">
            <a:extLst>
              <a:ext uri="{FF2B5EF4-FFF2-40B4-BE49-F238E27FC236}">
                <a16:creationId xmlns:a16="http://schemas.microsoft.com/office/drawing/2014/main" id="{C3325921-32BA-AA3E-D05D-B648942E5447}"/>
              </a:ext>
            </a:extLst>
          </p:cNvPr>
          <p:cNvSpPr txBox="1"/>
          <p:nvPr/>
        </p:nvSpPr>
        <p:spPr>
          <a:xfrm>
            <a:off x="6678351" y="4982241"/>
            <a:ext cx="279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u="none" strike="noStrike" dirty="0">
                <a:solidFill>
                  <a:srgbClr val="000000"/>
                </a:solidFill>
                <a:effectLst/>
              </a:rPr>
              <a:t>Il est résilient face aux données manquantes ou bruitées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0FEDCF-F1E2-10F6-A028-366356A7C205}"/>
              </a:ext>
            </a:extLst>
          </p:cNvPr>
          <p:cNvSpPr/>
          <p:nvPr/>
        </p:nvSpPr>
        <p:spPr>
          <a:xfrm>
            <a:off x="3482595" y="1519950"/>
            <a:ext cx="1494581" cy="1871047"/>
          </a:xfrm>
          <a:prstGeom prst="rect">
            <a:avLst/>
          </a:prstGeom>
          <a:blipFill>
            <a:blip r:embed="rId3"/>
            <a:stretch>
              <a:fillRect l="-5400" t="-25" r="-5400" b="-25"/>
            </a:stretch>
          </a:blipFill>
          <a:scene3d>
            <a:camera prst="perspectiveContrastingLeftFacing" fov="4500000">
              <a:rot lat="598847" lon="1496540" rev="21573483"/>
            </a:camera>
            <a:lightRig rig="threePt" dir="t"/>
          </a:scene3d>
          <a:sp3d extrusionH="254000">
            <a:bevelT w="38100" h="0"/>
            <a:extrusionClr>
              <a:schemeClr val="bg1">
                <a:lumMod val="50000"/>
              </a:schemeClr>
            </a:extrusionClr>
          </a:sp3d>
        </p:spPr>
        <p:txBody>
          <a:bodyPr wrap="none" anchor="ctr" anchorCtr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DA9FC0E-CC09-E10D-8707-9FE35224D6D0}"/>
              </a:ext>
            </a:extLst>
          </p:cNvPr>
          <p:cNvSpPr/>
          <p:nvPr/>
        </p:nvSpPr>
        <p:spPr>
          <a:xfrm>
            <a:off x="9800932" y="1519950"/>
            <a:ext cx="1494581" cy="1871047"/>
          </a:xfrm>
          <a:prstGeom prst="rect">
            <a:avLst/>
          </a:prstGeom>
          <a:blipFill>
            <a:blip r:embed="rId4"/>
            <a:stretch>
              <a:fillRect l="-5400" t="-25" r="-5400" b="-25"/>
            </a:stretch>
          </a:blipFill>
          <a:scene3d>
            <a:camera prst="perspectiveContrastingLeftFacing" fov="4500000">
              <a:rot lat="598847" lon="1496540" rev="21573483"/>
            </a:camera>
            <a:lightRig rig="threePt" dir="t"/>
          </a:scene3d>
          <a:sp3d extrusionH="254000">
            <a:bevelT w="38100" h="0"/>
            <a:extrusionClr>
              <a:schemeClr val="bg1">
                <a:lumMod val="50000"/>
              </a:schemeClr>
            </a:extrusionClr>
          </a:sp3d>
        </p:spPr>
        <p:txBody>
          <a:bodyPr wrap="none" anchor="ctr" anchorCtr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61F361-A340-7793-05BB-09CBFF47CA68}"/>
              </a:ext>
            </a:extLst>
          </p:cNvPr>
          <p:cNvSpPr/>
          <p:nvPr/>
        </p:nvSpPr>
        <p:spPr>
          <a:xfrm>
            <a:off x="3482595" y="4472181"/>
            <a:ext cx="1494581" cy="1871047"/>
          </a:xfrm>
          <a:prstGeom prst="rect">
            <a:avLst/>
          </a:prstGeom>
          <a:blipFill>
            <a:blip r:embed="rId5"/>
            <a:stretch>
              <a:fillRect l="-5400" t="-25" r="-5400" b="-25"/>
            </a:stretch>
          </a:blipFill>
          <a:scene3d>
            <a:camera prst="perspectiveContrastingLeftFacing" fov="4500000">
              <a:rot lat="598847" lon="1496540" rev="21573483"/>
            </a:camera>
            <a:lightRig rig="threePt" dir="t"/>
          </a:scene3d>
          <a:sp3d extrusionH="254000">
            <a:bevelT w="38100" h="0"/>
            <a:extrusionClr>
              <a:schemeClr val="bg1">
                <a:lumMod val="50000"/>
              </a:schemeClr>
            </a:extrusionClr>
          </a:sp3d>
        </p:spPr>
        <p:txBody>
          <a:bodyPr wrap="none" anchor="ctr" anchorCtr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5C513B-CE66-2CDD-78EB-D91F8D5BD615}"/>
              </a:ext>
            </a:extLst>
          </p:cNvPr>
          <p:cNvSpPr/>
          <p:nvPr/>
        </p:nvSpPr>
        <p:spPr>
          <a:xfrm>
            <a:off x="9800932" y="4472181"/>
            <a:ext cx="1494581" cy="1871047"/>
          </a:xfrm>
          <a:prstGeom prst="rect">
            <a:avLst/>
          </a:prstGeom>
          <a:blipFill>
            <a:blip r:embed="rId6"/>
            <a:stretch>
              <a:fillRect l="-5400" t="-25" r="-5400" b="-25"/>
            </a:stretch>
          </a:blipFill>
          <a:scene3d>
            <a:camera prst="perspectiveContrastingLeftFacing" fov="4500000">
              <a:rot lat="598847" lon="1496540" rev="21573483"/>
            </a:camera>
            <a:lightRig rig="threePt" dir="t"/>
          </a:scene3d>
          <a:sp3d extrusionH="254000">
            <a:bevelT w="38100" h="0"/>
            <a:extrusionClr>
              <a:schemeClr val="bg1">
                <a:lumMod val="50000"/>
              </a:schemeClr>
            </a:extrusionClr>
          </a:sp3d>
        </p:spPr>
        <p:txBody>
          <a:bodyPr wrap="none" anchor="ctr" anchorCtr="0">
            <a:noAutofit/>
          </a:bodyPr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187792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14E5B-2764-E1AB-BE80-DFA7894A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Prophet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1F4BCF9-6E5B-0CEE-5E5B-AAA6B157F4C8}"/>
              </a:ext>
            </a:extLst>
          </p:cNvPr>
          <p:cNvSpPr/>
          <p:nvPr/>
        </p:nvSpPr>
        <p:spPr>
          <a:xfrm>
            <a:off x="-1810548" y="4695269"/>
            <a:ext cx="7545576" cy="1064220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ln w="419100" cap="rnd">
            <a:solidFill>
              <a:schemeClr val="accent2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0D0F5511-EB81-E9DF-660D-F8D2423D2B0D}"/>
              </a:ext>
            </a:extLst>
          </p:cNvPr>
          <p:cNvSpPr/>
          <p:nvPr/>
        </p:nvSpPr>
        <p:spPr>
          <a:xfrm>
            <a:off x="-693645" y="5124753"/>
            <a:ext cx="9344097" cy="1046697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  <a:gd name="connsiteX0" fmla="*/ 0 w 13780798"/>
              <a:gd name="connsiteY0" fmla="*/ 1731818 h 1731818"/>
              <a:gd name="connsiteX1" fmla="*/ 11748798 w 13780798"/>
              <a:gd name="connsiteY1" fmla="*/ 1731818 h 1731818"/>
              <a:gd name="connsiteX2" fmla="*/ 13780798 w 13780798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0798" h="1731818">
                <a:moveTo>
                  <a:pt x="0" y="1731818"/>
                </a:moveTo>
                <a:lnTo>
                  <a:pt x="11748798" y="1731818"/>
                </a:lnTo>
                <a:lnTo>
                  <a:pt x="13780798" y="0"/>
                </a:lnTo>
              </a:path>
            </a:pathLst>
          </a:custGeom>
          <a:ln w="419100" cap="rnd">
            <a:solidFill>
              <a:schemeClr val="accent3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F6F8DF47-F7F2-AA25-E17E-01242592DF92}"/>
              </a:ext>
            </a:extLst>
          </p:cNvPr>
          <p:cNvSpPr/>
          <p:nvPr/>
        </p:nvSpPr>
        <p:spPr>
          <a:xfrm>
            <a:off x="-4673600" y="4317576"/>
            <a:ext cx="7335624" cy="1034608"/>
          </a:xfrm>
          <a:custGeom>
            <a:avLst/>
            <a:gdLst>
              <a:gd name="connsiteX0" fmla="*/ 0 w 10945091"/>
              <a:gd name="connsiteY0" fmla="*/ 1731818 h 1731818"/>
              <a:gd name="connsiteX1" fmla="*/ 8913091 w 10945091"/>
              <a:gd name="connsiteY1" fmla="*/ 1731818 h 1731818"/>
              <a:gd name="connsiteX2" fmla="*/ 10945091 w 10945091"/>
              <a:gd name="connsiteY2" fmla="*/ 0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091" h="1731818">
                <a:moveTo>
                  <a:pt x="0" y="1731818"/>
                </a:moveTo>
                <a:lnTo>
                  <a:pt x="8913091" y="1731818"/>
                </a:lnTo>
                <a:lnTo>
                  <a:pt x="10945091" y="0"/>
                </a:lnTo>
              </a:path>
            </a:pathLst>
          </a:custGeom>
          <a:ln w="419100" cap="rnd">
            <a:solidFill>
              <a:schemeClr val="accent2"/>
            </a:solidFill>
            <a:round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AC7357-70F2-D19B-3914-535168D6F469}"/>
              </a:ext>
            </a:extLst>
          </p:cNvPr>
          <p:cNvSpPr/>
          <p:nvPr/>
        </p:nvSpPr>
        <p:spPr>
          <a:xfrm>
            <a:off x="644675" y="3728569"/>
            <a:ext cx="1765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/>
              <a:t>Sans</a:t>
            </a:r>
            <a:r>
              <a:rPr lang="en-US" sz="1200" dirty="0"/>
              <a:t> variables exogènes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C15065-B759-3F07-D75B-62520D1CDB49}"/>
              </a:ext>
            </a:extLst>
          </p:cNvPr>
          <p:cNvSpPr/>
          <p:nvPr/>
        </p:nvSpPr>
        <p:spPr>
          <a:xfrm>
            <a:off x="3923096" y="3978920"/>
            <a:ext cx="1629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/>
              <a:t>Avec</a:t>
            </a:r>
            <a:r>
              <a:rPr lang="en-US" sz="1200" dirty="0"/>
              <a:t> variables exogènes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72D673-3E64-3031-72D5-A49FC938B045}"/>
              </a:ext>
            </a:extLst>
          </p:cNvPr>
          <p:cNvSpPr/>
          <p:nvPr/>
        </p:nvSpPr>
        <p:spPr>
          <a:xfrm>
            <a:off x="6972673" y="4387321"/>
            <a:ext cx="1593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/>
              <a:t>Online</a:t>
            </a:r>
            <a:r>
              <a:rPr lang="en-US" sz="1200" dirty="0"/>
              <a:t> approach</a:t>
            </a:r>
          </a:p>
          <a:p>
            <a:pPr algn="r"/>
            <a:r>
              <a:rPr lang="en-US" sz="1200" dirty="0"/>
              <a:t>-&gt; Prévision hebdomadaire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14E40583-1AB7-6E77-F242-C027C20F77B0}"/>
              </a:ext>
            </a:extLst>
          </p:cNvPr>
          <p:cNvSpPr/>
          <p:nvPr/>
        </p:nvSpPr>
        <p:spPr>
          <a:xfrm>
            <a:off x="2541272" y="3477974"/>
            <a:ext cx="933016" cy="933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NMSE : </a:t>
            </a:r>
            <a:r>
              <a:rPr lang="fr-FR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0.10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E98A255-13A0-335F-C4F4-793166CA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31" y="198428"/>
            <a:ext cx="8016543" cy="311523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Oval 22">
            <a:extLst>
              <a:ext uri="{FF2B5EF4-FFF2-40B4-BE49-F238E27FC236}">
                <a16:creationId xmlns:a16="http://schemas.microsoft.com/office/drawing/2014/main" id="{0C8CA49E-B50F-2567-3AB3-A9B1258A6392}"/>
              </a:ext>
            </a:extLst>
          </p:cNvPr>
          <p:cNvSpPr/>
          <p:nvPr/>
        </p:nvSpPr>
        <p:spPr>
          <a:xfrm>
            <a:off x="5810663" y="3876329"/>
            <a:ext cx="933016" cy="933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NMSE : </a:t>
            </a:r>
            <a:r>
              <a:rPr lang="fr-FR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0.12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Oval 22">
            <a:extLst>
              <a:ext uri="{FF2B5EF4-FFF2-40B4-BE49-F238E27FC236}">
                <a16:creationId xmlns:a16="http://schemas.microsoft.com/office/drawing/2014/main" id="{0E92B5C1-F826-449D-EBD1-9254FCCF57E5}"/>
              </a:ext>
            </a:extLst>
          </p:cNvPr>
          <p:cNvSpPr/>
          <p:nvPr/>
        </p:nvSpPr>
        <p:spPr>
          <a:xfrm>
            <a:off x="8613546" y="4228761"/>
            <a:ext cx="933016" cy="933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NMSE : </a:t>
            </a:r>
            <a:r>
              <a:rPr lang="fr-FR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0.06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207279B-167D-54D8-DCD2-F74F9C339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3" y="198428"/>
            <a:ext cx="8054571" cy="313001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991FDBE2-FB81-36E7-27C5-D9D8277C7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104" y="208187"/>
            <a:ext cx="8016543" cy="311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74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3" grpId="0"/>
      <p:bldP spid="24" grpId="0"/>
      <p:bldP spid="27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7924D2-FDBF-B560-0B92-B32CBFD08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fr-FR" dirty="0"/>
              <a:t>LSTM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8348FC4-139F-457F-9E5B-D1A58BE7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18" r="1" b="1"/>
          <a:stretch/>
        </p:blipFill>
        <p:spPr>
          <a:xfrm>
            <a:off x="555170" y="481586"/>
            <a:ext cx="11087101" cy="3431928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2786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B646AE-02E0-A8A6-43C1-6AE57754D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4544915"/>
            <a:ext cx="5198232" cy="162736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Nombre de couches :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Nombre de neurones par couche : 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Fonction d'activation : tanh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Lag (retard temporel) : 7</a:t>
            </a:r>
            <a:endParaRPr lang="en-US" sz="1600" dirty="0"/>
          </a:p>
        </p:txBody>
      </p:sp>
      <p:sp>
        <p:nvSpPr>
          <p:cNvPr id="5" name="Rounded Rectangle 33">
            <a:extLst>
              <a:ext uri="{FF2B5EF4-FFF2-40B4-BE49-F238E27FC236}">
                <a16:creationId xmlns:a16="http://schemas.microsoft.com/office/drawing/2014/main" id="{AEF822CE-EAE0-24D3-0CBE-33DB52B766EA}"/>
              </a:ext>
            </a:extLst>
          </p:cNvPr>
          <p:cNvSpPr/>
          <p:nvPr/>
        </p:nvSpPr>
        <p:spPr>
          <a:xfrm>
            <a:off x="-812800" y="5220885"/>
            <a:ext cx="6302279" cy="61726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7">
            <a:extLst>
              <a:ext uri="{FF2B5EF4-FFF2-40B4-BE49-F238E27FC236}">
                <a16:creationId xmlns:a16="http://schemas.microsoft.com/office/drawing/2014/main" id="{E9DBB041-7DE9-92F2-2B9F-52C8A04FC8F5}"/>
              </a:ext>
            </a:extLst>
          </p:cNvPr>
          <p:cNvSpPr/>
          <p:nvPr/>
        </p:nvSpPr>
        <p:spPr>
          <a:xfrm>
            <a:off x="4568922" y="5069237"/>
            <a:ext cx="920557" cy="920557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B8904B6C-E294-84B5-39AB-DD9C7A29EAFD}"/>
              </a:ext>
            </a:extLst>
          </p:cNvPr>
          <p:cNvSpPr txBox="1"/>
          <p:nvPr/>
        </p:nvSpPr>
        <p:spPr>
          <a:xfrm>
            <a:off x="-16656" y="5230633"/>
            <a:ext cx="4583533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7000"/>
              </a:lnSpc>
            </a:pPr>
            <a:r>
              <a:rPr lang="en-US" sz="2133" dirty="0">
                <a:solidFill>
                  <a:srgbClr val="FFFFFF"/>
                </a:solidFill>
              </a:rPr>
              <a:t>L’ajout de couches &amp; neurones n’améliore pas le modèle 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9" name="Freeform 147">
            <a:extLst>
              <a:ext uri="{FF2B5EF4-FFF2-40B4-BE49-F238E27FC236}">
                <a16:creationId xmlns:a16="http://schemas.microsoft.com/office/drawing/2014/main" id="{785DA7CC-79FA-D62B-7C10-964F0AD8C1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1907" y="5265302"/>
            <a:ext cx="434587" cy="548949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825339F-E5D3-A07F-E064-E8DEDA65AB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67"/>
          <a:stretch/>
        </p:blipFill>
        <p:spPr>
          <a:xfrm>
            <a:off x="571826" y="481586"/>
            <a:ext cx="11087101" cy="3435289"/>
          </a:xfrm>
          <a:prstGeom prst="rect">
            <a:avLst/>
          </a:prstGeom>
        </p:spPr>
      </p:pic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EE0B75EC-B3A1-6493-1294-34CD3FC4112C}"/>
              </a:ext>
            </a:extLst>
          </p:cNvPr>
          <p:cNvSpPr txBox="1">
            <a:spLocks/>
          </p:cNvSpPr>
          <p:nvPr/>
        </p:nvSpPr>
        <p:spPr>
          <a:xfrm>
            <a:off x="6438598" y="6143219"/>
            <a:ext cx="5198232" cy="371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Variables exogènes: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FF67808-A2C8-DF42-F59F-BFD574327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319" y="6225881"/>
            <a:ext cx="2785511" cy="206598"/>
          </a:xfrm>
          <a:prstGeom prst="rect">
            <a:avLst/>
          </a:prstGeom>
        </p:spPr>
      </p:pic>
      <p:sp>
        <p:nvSpPr>
          <p:cNvPr id="29" name="Oval 22">
            <a:extLst>
              <a:ext uri="{FF2B5EF4-FFF2-40B4-BE49-F238E27FC236}">
                <a16:creationId xmlns:a16="http://schemas.microsoft.com/office/drawing/2014/main" id="{6B4D4BE9-C5DE-C119-ABD9-E3DD7E9B0DEA}"/>
              </a:ext>
            </a:extLst>
          </p:cNvPr>
          <p:cNvSpPr/>
          <p:nvPr/>
        </p:nvSpPr>
        <p:spPr>
          <a:xfrm>
            <a:off x="2229085" y="4142336"/>
            <a:ext cx="933016" cy="933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NMSE : </a:t>
            </a:r>
            <a:r>
              <a:rPr lang="fr-FR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0.07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Oval 22">
            <a:extLst>
              <a:ext uri="{FF2B5EF4-FFF2-40B4-BE49-F238E27FC236}">
                <a16:creationId xmlns:a16="http://schemas.microsoft.com/office/drawing/2014/main" id="{56C9399A-1A62-EAE2-3689-9717BC2F9AC1}"/>
              </a:ext>
            </a:extLst>
          </p:cNvPr>
          <p:cNvSpPr/>
          <p:nvPr/>
        </p:nvSpPr>
        <p:spPr>
          <a:xfrm>
            <a:off x="3221311" y="4143766"/>
            <a:ext cx="933016" cy="933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NMSE : </a:t>
            </a:r>
            <a:r>
              <a:rPr lang="fr-FR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0.07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240311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/>
          <p:bldP spid="9" grpId="0" animBg="1"/>
          <p:bldP spid="23" grpId="0"/>
          <p:bldP spid="29" grpId="0" animBg="1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/>
          <p:bldP spid="9" grpId="0" animBg="1"/>
          <p:bldP spid="23" grpId="0"/>
          <p:bldP spid="29" grpId="0" animBg="1"/>
          <p:bldP spid="30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718895-EC1B-19C0-A492-20B0E13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696952"/>
            <a:ext cx="10077196" cy="821794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grpSp>
        <p:nvGrpSpPr>
          <p:cNvPr id="11" name="Graphic 78">
            <a:extLst>
              <a:ext uri="{FF2B5EF4-FFF2-40B4-BE49-F238E27FC236}">
                <a16:creationId xmlns:a16="http://schemas.microsoft.com/office/drawing/2014/main" id="{BC3D4A83-1EFA-4B2C-B330-849E3589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17088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3508E11F-ACA4-405C-A9FA-2577500EA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82B1CDA4-B2EA-4968-8276-0552D6D74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F4337472-CDEB-4AFE-BBB9-5A11CA470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6CD67A6D-EAE7-4891-ACC9-4AC0CCF44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F1769489-D4BC-4B3B-9E23-87FCFDAB4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13E13021-8923-4A4D-84FA-DA886E292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84683" y="5165905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F5C35D6-3340-1B56-8886-5F9E67C1F0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543341"/>
              </p:ext>
            </p:extLst>
          </p:nvPr>
        </p:nvGraphicFramePr>
        <p:xfrm>
          <a:off x="525462" y="1804163"/>
          <a:ext cx="11004385" cy="4407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189452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Freeform: Shape 2100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07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8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9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12" name="Freeform: Shape 2111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14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15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16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117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8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9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0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2122" name="Rectangle 2121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D6D27A-4943-6890-EE63-0A469A4F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122363"/>
            <a:ext cx="4841669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Random Forest</a:t>
            </a:r>
          </a:p>
        </p:txBody>
      </p:sp>
      <p:sp>
        <p:nvSpPr>
          <p:cNvPr id="2124" name="Freeform: Shape 2123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26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27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129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0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1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2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050" name="Picture 2" descr="Your Random Forest Model is Never the Best Random Forest Model You Can Build">
            <a:extLst>
              <a:ext uri="{FF2B5EF4-FFF2-40B4-BE49-F238E27FC236}">
                <a16:creationId xmlns:a16="http://schemas.microsoft.com/office/drawing/2014/main" id="{744D6EB8-2091-B6F9-DB77-1B7D97D8E1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6"/>
          <a:stretch/>
        </p:blipFill>
        <p:spPr bwMode="auto">
          <a:xfrm>
            <a:off x="4765143" y="1736089"/>
            <a:ext cx="6886913" cy="2820754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4" name="Freeform: Shape 2133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36" name="Group 2135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40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1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2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883357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87A5A-E6B1-6F29-3E0A-C143F94B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332767"/>
            <a:ext cx="4767930" cy="1848734"/>
          </a:xfrm>
        </p:spPr>
        <p:txBody>
          <a:bodyPr>
            <a:normAutofit/>
          </a:bodyPr>
          <a:lstStyle/>
          <a:p>
            <a:r>
              <a:rPr lang="fr-FR" dirty="0"/>
              <a:t>Random Forest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88233A6-A53E-B9B2-89EE-0B35CF594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493967"/>
              </p:ext>
            </p:extLst>
          </p:nvPr>
        </p:nvGraphicFramePr>
        <p:xfrm>
          <a:off x="517870" y="3299404"/>
          <a:ext cx="7724982" cy="311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Tableau 9">
            <a:extLst>
              <a:ext uri="{FF2B5EF4-FFF2-40B4-BE49-F238E27FC236}">
                <a16:creationId xmlns:a16="http://schemas.microsoft.com/office/drawing/2014/main" id="{356128BC-6CED-9EDA-77D8-5DB828C23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215835"/>
              </p:ext>
            </p:extLst>
          </p:nvPr>
        </p:nvGraphicFramePr>
        <p:xfrm>
          <a:off x="6487153" y="805124"/>
          <a:ext cx="5418666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{EB9631B5-78F2-41C9-869B-9F39066F8104}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709868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33868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Paramètres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0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'n_estimators'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: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[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50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100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200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]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1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'max_depth'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: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[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5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10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20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]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79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 err="1">
                          <a:solidFill>
                            <a:srgbClr val="A31515"/>
                          </a:solidFill>
                          <a:effectLst/>
                        </a:rPr>
                        <a:t>min_samples_split</a:t>
                      </a:r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: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[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2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5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10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]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 err="1">
                          <a:solidFill>
                            <a:srgbClr val="A31515"/>
                          </a:solidFill>
                          <a:effectLst/>
                        </a:rPr>
                        <a:t>min_samples_leaf</a:t>
                      </a:r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: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[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1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2.4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],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31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272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8BC31D-FEC9-511D-3C08-CA87F2275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anchor="t">
            <a:normAutofit/>
          </a:bodyPr>
          <a:lstStyle/>
          <a:p>
            <a:r>
              <a:rPr lang="fr-FR" dirty="0"/>
              <a:t>Random Forest</a:t>
            </a: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A0B7092-D3DB-316B-6731-BA024E69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87"/>
          <a:stretch/>
        </p:blipFill>
        <p:spPr>
          <a:xfrm>
            <a:off x="392590" y="2848323"/>
            <a:ext cx="11290832" cy="3697619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Oval 22">
            <a:extLst>
              <a:ext uri="{FF2B5EF4-FFF2-40B4-BE49-F238E27FC236}">
                <a16:creationId xmlns:a16="http://schemas.microsoft.com/office/drawing/2014/main" id="{D9B0A37D-9789-662E-F65D-E7C0468B2FC3}"/>
              </a:ext>
            </a:extLst>
          </p:cNvPr>
          <p:cNvSpPr/>
          <p:nvPr/>
        </p:nvSpPr>
        <p:spPr>
          <a:xfrm>
            <a:off x="9027451" y="1748524"/>
            <a:ext cx="933016" cy="933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NMSE : </a:t>
            </a:r>
            <a:r>
              <a:rPr lang="fr-FR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0.11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488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2" name="Rectangle 109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2688F0-5AC9-7441-9920-7A56873A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fr-FR"/>
              <a:t>XGBoost</a:t>
            </a:r>
            <a:endParaRPr lang="fr-FR" dirty="0"/>
          </a:p>
        </p:txBody>
      </p:sp>
      <p:sp>
        <p:nvSpPr>
          <p:cNvPr id="1094" name="Freeform: Shape 109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9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9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9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A0F2CA60-7511-721D-8A39-62F7D7967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Rapidité de calcul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Performances prédictives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Discrétisation des variables d’entrée</a:t>
            </a:r>
            <a:endParaRPr lang="en-US" dirty="0"/>
          </a:p>
        </p:txBody>
      </p:sp>
      <p:pic>
        <p:nvPicPr>
          <p:cNvPr id="1026" name="Picture 2" descr="A general architecture of XGBoost | Download Scientific Diagram">
            <a:extLst>
              <a:ext uri="{FF2B5EF4-FFF2-40B4-BE49-F238E27FC236}">
                <a16:creationId xmlns:a16="http://schemas.microsoft.com/office/drawing/2014/main" id="{C0B94F67-20C2-A5F7-BEF3-BAE478C7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3780" y="1869415"/>
            <a:ext cx="5660211" cy="3028212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4" name="Freeform: Shape 110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10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903315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5B542B-F0F3-2466-A55D-C341794D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XGBoost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CDA8FC2-4ABD-BE6B-C810-D224D745DDE5}"/>
              </a:ext>
            </a:extLst>
          </p:cNvPr>
          <p:cNvSpPr txBox="1"/>
          <p:nvPr/>
        </p:nvSpPr>
        <p:spPr>
          <a:xfrm>
            <a:off x="6652366" y="1204332"/>
            <a:ext cx="5040785" cy="1351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000"/>
              <a:t>Lag de 7 jours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D20C94E-E1BA-A1CA-AC4A-D13275FE4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4242" b="29196"/>
          <a:stretch/>
        </p:blipFill>
        <p:spPr>
          <a:xfrm>
            <a:off x="6824" y="2842886"/>
            <a:ext cx="12178352" cy="4012518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B482CC3-328C-86D1-4C6F-6E57BBCCF525}"/>
              </a:ext>
            </a:extLst>
          </p:cNvPr>
          <p:cNvSpPr/>
          <p:nvPr/>
        </p:nvSpPr>
        <p:spPr>
          <a:xfrm>
            <a:off x="4738162" y="3158560"/>
            <a:ext cx="861646" cy="263769"/>
          </a:xfrm>
          <a:prstGeom prst="roundRect">
            <a:avLst/>
          </a:prstGeom>
          <a:solidFill>
            <a:schemeClr val="accent1">
              <a:alpha val="31146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ACF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23A0A56-AF05-DBA3-F208-0905090FF9CE}"/>
              </a:ext>
            </a:extLst>
          </p:cNvPr>
          <p:cNvSpPr/>
          <p:nvPr/>
        </p:nvSpPr>
        <p:spPr>
          <a:xfrm>
            <a:off x="10721526" y="3178440"/>
            <a:ext cx="861646" cy="263769"/>
          </a:xfrm>
          <a:prstGeom prst="roundRect">
            <a:avLst/>
          </a:prstGeom>
          <a:solidFill>
            <a:schemeClr val="accent1">
              <a:alpha val="31146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PACF</a:t>
            </a:r>
          </a:p>
        </p:txBody>
      </p:sp>
    </p:spTree>
    <p:extLst>
      <p:ext uri="{BB962C8B-B14F-4D97-AF65-F5344CB8AC3E}">
        <p14:creationId xmlns:p14="http://schemas.microsoft.com/office/powerpoint/2010/main" val="32213578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287A5A-E6B1-6F29-3E0A-C143F94B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fr-FR" dirty="0"/>
              <a:t>XGBoost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9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0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88233A6-A53E-B9B2-89EE-0B35CF594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451552"/>
              </p:ext>
            </p:extLst>
          </p:nvPr>
        </p:nvGraphicFramePr>
        <p:xfrm>
          <a:off x="517870" y="3299404"/>
          <a:ext cx="6261727" cy="2980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Tableau 9">
            <a:extLst>
              <a:ext uri="{FF2B5EF4-FFF2-40B4-BE49-F238E27FC236}">
                <a16:creationId xmlns:a16="http://schemas.microsoft.com/office/drawing/2014/main" id="{356128BC-6CED-9EDA-77D8-5DB828C23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671365"/>
              </p:ext>
            </p:extLst>
          </p:nvPr>
        </p:nvGraphicFramePr>
        <p:xfrm>
          <a:off x="6487153" y="805124"/>
          <a:ext cx="5418666" cy="2494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tableStyleId>{EB9631B5-78F2-41C9-869B-9F39066F8104}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709868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33868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Paramètres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0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 err="1">
                          <a:solidFill>
                            <a:srgbClr val="A31515"/>
                          </a:solidFill>
                          <a:effectLst/>
                        </a:rPr>
                        <a:t>learning_rate</a:t>
                      </a:r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: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[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0.001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0.01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0.1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]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1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 err="1">
                          <a:solidFill>
                            <a:srgbClr val="A31515"/>
                          </a:solidFill>
                          <a:effectLst/>
                        </a:rPr>
                        <a:t>n_estimators</a:t>
                      </a:r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: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[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50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100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200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]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79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 err="1">
                          <a:solidFill>
                            <a:srgbClr val="A31515"/>
                          </a:solidFill>
                          <a:effectLst/>
                        </a:rPr>
                        <a:t>max_depth</a:t>
                      </a:r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: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[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3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5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7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]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1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 err="1">
                          <a:solidFill>
                            <a:srgbClr val="A31515"/>
                          </a:solidFill>
                          <a:effectLst/>
                        </a:rPr>
                        <a:t>subsample</a:t>
                      </a:r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: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[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0.8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1.0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],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317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 err="1">
                          <a:solidFill>
                            <a:srgbClr val="A31515"/>
                          </a:solidFill>
                          <a:effectLst/>
                        </a:rPr>
                        <a:t>colsample_bytree</a:t>
                      </a:r>
                      <a:r>
                        <a:rPr lang="fr-FR" b="0" dirty="0">
                          <a:solidFill>
                            <a:srgbClr val="A31515"/>
                          </a:solidFill>
                          <a:effectLst/>
                        </a:rPr>
                        <a:t>'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: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[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0.8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, </a:t>
                      </a:r>
                      <a:r>
                        <a:rPr lang="fr-FR" b="0" dirty="0">
                          <a:solidFill>
                            <a:srgbClr val="098658"/>
                          </a:solidFill>
                          <a:effectLst/>
                        </a:rPr>
                        <a:t>1.0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  <a:effectLst/>
                        </a:rPr>
                        <a:t>]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02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091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7281A7-54F6-8AFC-3736-3EFFA2D7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anchor="t">
            <a:normAutofit/>
          </a:bodyPr>
          <a:lstStyle/>
          <a:p>
            <a:r>
              <a:rPr lang="fr-FR" dirty="0"/>
              <a:t>XGBoost</a:t>
            </a: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9C24658-538C-3AC5-B486-D610E09C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87"/>
          <a:stretch/>
        </p:blipFill>
        <p:spPr>
          <a:xfrm>
            <a:off x="215006" y="2536353"/>
            <a:ext cx="11646000" cy="3813933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Oval 22">
            <a:extLst>
              <a:ext uri="{FF2B5EF4-FFF2-40B4-BE49-F238E27FC236}">
                <a16:creationId xmlns:a16="http://schemas.microsoft.com/office/drawing/2014/main" id="{2FB107D6-CE07-B8A9-72BD-35CB6BB0AB41}"/>
              </a:ext>
            </a:extLst>
          </p:cNvPr>
          <p:cNvSpPr/>
          <p:nvPr/>
        </p:nvSpPr>
        <p:spPr>
          <a:xfrm>
            <a:off x="9014198" y="1562131"/>
            <a:ext cx="933016" cy="9330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NMSE : </a:t>
            </a:r>
            <a:r>
              <a:rPr lang="fr-FR" sz="1200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0.08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515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3">
            <a:extLst>
              <a:ext uri="{FF2B5EF4-FFF2-40B4-BE49-F238E27FC236}">
                <a16:creationId xmlns:a16="http://schemas.microsoft.com/office/drawing/2014/main" id="{66A5680E-BACC-895F-D4AF-A64C60E5D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6000"/>
          </a:blip>
          <a:srcRect t="6199" b="5230"/>
          <a:stretch/>
        </p:blipFill>
        <p:spPr>
          <a:xfrm>
            <a:off x="0" y="10"/>
            <a:ext cx="12185156" cy="68579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6E29731-5198-D3B8-7C65-BFB21725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" y="-167088"/>
            <a:ext cx="10077557" cy="1325563"/>
          </a:xfrm>
        </p:spPr>
        <p:txBody>
          <a:bodyPr/>
          <a:lstStyle/>
          <a:p>
            <a:r>
              <a:rPr lang="fr-FR" dirty="0"/>
              <a:t>Benchmark</a:t>
            </a:r>
          </a:p>
        </p:txBody>
      </p:sp>
    </p:spTree>
    <p:extLst>
      <p:ext uri="{BB962C8B-B14F-4D97-AF65-F5344CB8AC3E}">
        <p14:creationId xmlns:p14="http://schemas.microsoft.com/office/powerpoint/2010/main" val="107469819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9D004-9AB3-BA7F-9318-FD5C5EF7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Bottom – up approach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817922B6-8478-239A-D6E2-40058C37F8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488182"/>
              </p:ext>
            </p:extLst>
          </p:nvPr>
        </p:nvGraphicFramePr>
        <p:xfrm>
          <a:off x="5130666" y="1701814"/>
          <a:ext cx="5472608" cy="39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255680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606" y="1098"/>
            <a:ext cx="10363200" cy="817561"/>
          </a:xfrm>
        </p:spPr>
        <p:txBody>
          <a:bodyPr/>
          <a:lstStyle/>
          <a:p>
            <a:r>
              <a:rPr lang="en-US" dirty="0"/>
              <a:t>Nos données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07907" y="1321338"/>
            <a:ext cx="2323624" cy="579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Sales global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701" y="4973427"/>
            <a:ext cx="1553232" cy="5798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Care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33499" y="4973427"/>
            <a:ext cx="1553232" cy="57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Alimentation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71511" y="3093253"/>
            <a:ext cx="2323624" cy="579809"/>
          </a:xfrm>
          <a:prstGeom prst="rect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Store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07907" y="3093253"/>
            <a:ext cx="2323624" cy="579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Store …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44303" y="3093253"/>
            <a:ext cx="2323624" cy="579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Store N</a:t>
            </a:r>
          </a:p>
        </p:txBody>
      </p:sp>
      <p:cxnSp>
        <p:nvCxnSpPr>
          <p:cNvPr id="20" name="Elbow Connector 19"/>
          <p:cNvCxnSpPr/>
          <p:nvPr/>
        </p:nvCxnSpPr>
        <p:spPr>
          <a:xfrm rot="16200000" flipH="1">
            <a:off x="7703891" y="325964"/>
            <a:ext cx="368053" cy="3636397"/>
          </a:xfrm>
          <a:prstGeom prst="bentConnector3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stCxn id="10" idx="2"/>
          </p:cNvCxnSpPr>
          <p:nvPr/>
        </p:nvCxnSpPr>
        <p:spPr>
          <a:xfrm rot="5400000">
            <a:off x="4012096" y="322376"/>
            <a:ext cx="478853" cy="363639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10" idx="2"/>
          </p:cNvCxnSpPr>
          <p:nvPr/>
        </p:nvCxnSpPr>
        <p:spPr>
          <a:xfrm>
            <a:off x="6069719" y="1901147"/>
            <a:ext cx="1" cy="508555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endCxn id="15" idx="0"/>
          </p:cNvCxnSpPr>
          <p:nvPr/>
        </p:nvCxnSpPr>
        <p:spPr>
          <a:xfrm>
            <a:off x="6069719" y="2380000"/>
            <a:ext cx="0" cy="71325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endCxn id="16" idx="0"/>
          </p:cNvCxnSpPr>
          <p:nvPr/>
        </p:nvCxnSpPr>
        <p:spPr>
          <a:xfrm>
            <a:off x="9706114" y="2328189"/>
            <a:ext cx="1" cy="765064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endCxn id="14" idx="0"/>
          </p:cNvCxnSpPr>
          <p:nvPr/>
        </p:nvCxnSpPr>
        <p:spPr>
          <a:xfrm>
            <a:off x="2433322" y="2380000"/>
            <a:ext cx="1" cy="71325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cxnSpLocks/>
            <a:stCxn id="14" idx="2"/>
          </p:cNvCxnSpPr>
          <p:nvPr/>
        </p:nvCxnSpPr>
        <p:spPr>
          <a:xfrm rot="5400000">
            <a:off x="1614400" y="3327891"/>
            <a:ext cx="473752" cy="1164094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endCxn id="11" idx="0"/>
          </p:cNvCxnSpPr>
          <p:nvPr/>
        </p:nvCxnSpPr>
        <p:spPr>
          <a:xfrm>
            <a:off x="1273317" y="4146814"/>
            <a:ext cx="0" cy="82661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cxnSpLocks/>
            <a:stCxn id="14" idx="2"/>
          </p:cNvCxnSpPr>
          <p:nvPr/>
        </p:nvCxnSpPr>
        <p:spPr>
          <a:xfrm rot="16200000" flipH="1">
            <a:off x="2784843" y="3321541"/>
            <a:ext cx="473752" cy="1176793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  <a:endCxn id="12" idx="0"/>
          </p:cNvCxnSpPr>
          <p:nvPr/>
        </p:nvCxnSpPr>
        <p:spPr>
          <a:xfrm>
            <a:off x="3610115" y="4146814"/>
            <a:ext cx="0" cy="82661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7749907" y="4973427"/>
            <a:ext cx="1553232" cy="579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Care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0086706" y="4973427"/>
            <a:ext cx="1553232" cy="5798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Alimentation</a:t>
            </a:r>
          </a:p>
        </p:txBody>
      </p:sp>
      <p:cxnSp>
        <p:nvCxnSpPr>
          <p:cNvPr id="91" name="Elbow Connector 90"/>
          <p:cNvCxnSpPr>
            <a:cxnSpLocks/>
            <a:stCxn id="16" idx="2"/>
          </p:cNvCxnSpPr>
          <p:nvPr/>
        </p:nvCxnSpPr>
        <p:spPr>
          <a:xfrm rot="5400000">
            <a:off x="8877400" y="3318099"/>
            <a:ext cx="473752" cy="1183679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cxnSpLocks/>
            <a:endCxn id="89" idx="0"/>
          </p:cNvCxnSpPr>
          <p:nvPr/>
        </p:nvCxnSpPr>
        <p:spPr>
          <a:xfrm>
            <a:off x="8522436" y="4146814"/>
            <a:ext cx="4087" cy="82661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cxnSpLocks/>
            <a:stCxn id="16" idx="2"/>
          </p:cNvCxnSpPr>
          <p:nvPr/>
        </p:nvCxnSpPr>
        <p:spPr>
          <a:xfrm rot="16200000" flipH="1">
            <a:off x="10047843" y="3331334"/>
            <a:ext cx="473752" cy="1157208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cxnSpLocks/>
            <a:endCxn id="90" idx="0"/>
          </p:cNvCxnSpPr>
          <p:nvPr/>
        </p:nvCxnSpPr>
        <p:spPr>
          <a:xfrm>
            <a:off x="10863322" y="4084344"/>
            <a:ext cx="0" cy="88908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6D6710E-EDD8-753C-BC2D-AB83BFEB2B8D}"/>
              </a:ext>
            </a:extLst>
          </p:cNvPr>
          <p:cNvSpPr txBox="1"/>
          <p:nvPr/>
        </p:nvSpPr>
        <p:spPr>
          <a:xfrm>
            <a:off x="5806308" y="50877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689FDC-E1E2-7C66-1686-BAB5BAED6405}"/>
              </a:ext>
            </a:extLst>
          </p:cNvPr>
          <p:cNvSpPr txBox="1"/>
          <p:nvPr/>
        </p:nvSpPr>
        <p:spPr>
          <a:xfrm>
            <a:off x="2202242" y="50961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0C6FB2-7F32-5B03-1F72-4D885F333B0A}"/>
              </a:ext>
            </a:extLst>
          </p:cNvPr>
          <p:cNvSpPr txBox="1"/>
          <p:nvPr/>
        </p:nvSpPr>
        <p:spPr>
          <a:xfrm>
            <a:off x="9498365" y="51580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951632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935BB-801E-2ABA-5310-C86AE3CC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</a:t>
            </a:r>
          </a:p>
        </p:txBody>
      </p:sp>
      <p:pic>
        <p:nvPicPr>
          <p:cNvPr id="5" name="Espace réservé du contenu 4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05413187-F020-9C54-2208-C5F1C729E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1297" y="0"/>
            <a:ext cx="6820703" cy="1758462"/>
          </a:xfrm>
        </p:spPr>
      </p:pic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8A9894D-02F5-7968-5CA3-AF8505B2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7364"/>
            <a:ext cx="2963756" cy="2112630"/>
          </a:xfrm>
          <a:prstGeom prst="rect">
            <a:avLst/>
          </a:prstGeom>
        </p:spPr>
      </p:pic>
      <p:pic>
        <p:nvPicPr>
          <p:cNvPr id="9" name="Image 8" descr="Une image contenant texte, reçu, blanc, algèbre&#10;&#10;Description générée automatiquement">
            <a:extLst>
              <a:ext uri="{FF2B5EF4-FFF2-40B4-BE49-F238E27FC236}">
                <a16:creationId xmlns:a16="http://schemas.microsoft.com/office/drawing/2014/main" id="{84018DEC-40F4-2D0E-36D0-592BFF64E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715" y="2603759"/>
            <a:ext cx="12307684" cy="219984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6583F70-A4FD-26DF-7900-422281B59554}"/>
              </a:ext>
            </a:extLst>
          </p:cNvPr>
          <p:cNvSpPr/>
          <p:nvPr/>
        </p:nvSpPr>
        <p:spPr>
          <a:xfrm>
            <a:off x="2875831" y="2603759"/>
            <a:ext cx="580293" cy="21998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9992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Demi-tour 10">
            <a:extLst>
              <a:ext uri="{FF2B5EF4-FFF2-40B4-BE49-F238E27FC236}">
                <a16:creationId xmlns:a16="http://schemas.microsoft.com/office/drawing/2014/main" id="{75A56051-C9F8-0430-2693-F68D91E97CDA}"/>
              </a:ext>
            </a:extLst>
          </p:cNvPr>
          <p:cNvSpPr/>
          <p:nvPr/>
        </p:nvSpPr>
        <p:spPr>
          <a:xfrm>
            <a:off x="2173940" y="2160662"/>
            <a:ext cx="1019161" cy="331631"/>
          </a:xfrm>
          <a:prstGeom prst="utur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Right Arrow 46">
            <a:extLst>
              <a:ext uri="{FF2B5EF4-FFF2-40B4-BE49-F238E27FC236}">
                <a16:creationId xmlns:a16="http://schemas.microsoft.com/office/drawing/2014/main" id="{568A789E-DFC9-1236-9959-3DC12BF54139}"/>
              </a:ext>
            </a:extLst>
          </p:cNvPr>
          <p:cNvSpPr/>
          <p:nvPr/>
        </p:nvSpPr>
        <p:spPr>
          <a:xfrm>
            <a:off x="1675592" y="5323986"/>
            <a:ext cx="8927682" cy="363516"/>
          </a:xfrm>
          <a:prstGeom prst="rightArrow">
            <a:avLst>
              <a:gd name="adj1" fmla="val 26191"/>
              <a:gd name="adj2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3" name="Right Arrow 46">
            <a:extLst>
              <a:ext uri="{FF2B5EF4-FFF2-40B4-BE49-F238E27FC236}">
                <a16:creationId xmlns:a16="http://schemas.microsoft.com/office/drawing/2014/main" id="{1AACFD71-779E-87BF-C69A-3C660329FC6F}"/>
              </a:ext>
            </a:extLst>
          </p:cNvPr>
          <p:cNvSpPr/>
          <p:nvPr/>
        </p:nvSpPr>
        <p:spPr>
          <a:xfrm>
            <a:off x="1687313" y="6091850"/>
            <a:ext cx="8927682" cy="363516"/>
          </a:xfrm>
          <a:prstGeom prst="rightArrow">
            <a:avLst>
              <a:gd name="adj1" fmla="val 26191"/>
              <a:gd name="adj2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A0FFDF0-DBAD-2161-57D8-F08689A58B2C}"/>
              </a:ext>
            </a:extLst>
          </p:cNvPr>
          <p:cNvCxnSpPr>
            <a:cxnSpLocks/>
          </p:cNvCxnSpPr>
          <p:nvPr/>
        </p:nvCxnSpPr>
        <p:spPr>
          <a:xfrm>
            <a:off x="1675592" y="5323986"/>
            <a:ext cx="0" cy="383932"/>
          </a:xfrm>
          <a:prstGeom prst="line">
            <a:avLst/>
          </a:prstGeom>
          <a:ln w="666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B79F802-BA42-4B74-7E48-BF57BE188D39}"/>
              </a:ext>
            </a:extLst>
          </p:cNvPr>
          <p:cNvSpPr txBox="1"/>
          <p:nvPr/>
        </p:nvSpPr>
        <p:spPr>
          <a:xfrm>
            <a:off x="1164694" y="5072266"/>
            <a:ext cx="151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01-01-2013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8A39EBF-5789-53DF-45E3-BA241E9094C4}"/>
              </a:ext>
            </a:extLst>
          </p:cNvPr>
          <p:cNvSpPr txBox="1"/>
          <p:nvPr/>
        </p:nvSpPr>
        <p:spPr>
          <a:xfrm>
            <a:off x="10146076" y="4919638"/>
            <a:ext cx="151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31-08-2017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43DCE19-B7D3-5C16-7D9E-58B169141CEE}"/>
              </a:ext>
            </a:extLst>
          </p:cNvPr>
          <p:cNvCxnSpPr>
            <a:cxnSpLocks/>
          </p:cNvCxnSpPr>
          <p:nvPr/>
        </p:nvCxnSpPr>
        <p:spPr>
          <a:xfrm>
            <a:off x="9653142" y="5335708"/>
            <a:ext cx="0" cy="383932"/>
          </a:xfrm>
          <a:prstGeom prst="line">
            <a:avLst/>
          </a:prstGeom>
          <a:ln w="666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9B29447E-4EA5-EC87-B494-F0EEE97749E6}"/>
              </a:ext>
            </a:extLst>
          </p:cNvPr>
          <p:cNvSpPr txBox="1"/>
          <p:nvPr/>
        </p:nvSpPr>
        <p:spPr>
          <a:xfrm>
            <a:off x="9014804" y="4913773"/>
            <a:ext cx="151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16-08-2017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402DFFE-3C1A-8A1D-5505-9EE10C8890F0}"/>
              </a:ext>
            </a:extLst>
          </p:cNvPr>
          <p:cNvCxnSpPr>
            <a:cxnSpLocks/>
          </p:cNvCxnSpPr>
          <p:nvPr/>
        </p:nvCxnSpPr>
        <p:spPr>
          <a:xfrm>
            <a:off x="7097500" y="6068403"/>
            <a:ext cx="0" cy="383932"/>
          </a:xfrm>
          <a:prstGeom prst="line">
            <a:avLst/>
          </a:prstGeom>
          <a:ln w="666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CF6D8CDB-F7AF-8982-D499-1160D0975426}"/>
              </a:ext>
            </a:extLst>
          </p:cNvPr>
          <p:cNvSpPr txBox="1"/>
          <p:nvPr/>
        </p:nvSpPr>
        <p:spPr>
          <a:xfrm>
            <a:off x="6424004" y="5787147"/>
            <a:ext cx="151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01-01-2016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D541145-C710-4C22-0369-70ED2C0E771D}"/>
              </a:ext>
            </a:extLst>
          </p:cNvPr>
          <p:cNvCxnSpPr>
            <a:cxnSpLocks/>
          </p:cNvCxnSpPr>
          <p:nvPr/>
        </p:nvCxnSpPr>
        <p:spPr>
          <a:xfrm>
            <a:off x="1687312" y="6109430"/>
            <a:ext cx="0" cy="383932"/>
          </a:xfrm>
          <a:prstGeom prst="line">
            <a:avLst/>
          </a:prstGeom>
          <a:ln w="666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E6891D3-D300-958D-2A5C-B7926ABD1017}"/>
              </a:ext>
            </a:extLst>
          </p:cNvPr>
          <p:cNvSpPr txBox="1"/>
          <p:nvPr/>
        </p:nvSpPr>
        <p:spPr>
          <a:xfrm>
            <a:off x="1176414" y="5857710"/>
            <a:ext cx="151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01-01-2013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01EBA9F-AB28-1CC6-BC58-F6FB7E931249}"/>
              </a:ext>
            </a:extLst>
          </p:cNvPr>
          <p:cNvSpPr txBox="1"/>
          <p:nvPr/>
        </p:nvSpPr>
        <p:spPr>
          <a:xfrm>
            <a:off x="10228136" y="5845762"/>
            <a:ext cx="151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31-08-2017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D305A77-8660-9F6D-17F4-4C36971BE9A9}"/>
              </a:ext>
            </a:extLst>
          </p:cNvPr>
          <p:cNvSpPr txBox="1"/>
          <p:nvPr/>
        </p:nvSpPr>
        <p:spPr>
          <a:xfrm>
            <a:off x="334107" y="5292970"/>
            <a:ext cx="78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Avant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4BC1DD3-53B1-CB6A-F6E3-D2BAB449F7E8}"/>
              </a:ext>
            </a:extLst>
          </p:cNvPr>
          <p:cNvSpPr txBox="1"/>
          <p:nvPr/>
        </p:nvSpPr>
        <p:spPr>
          <a:xfrm>
            <a:off x="351689" y="6049104"/>
            <a:ext cx="80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Après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18D995A-A8B0-BB50-291F-E40B6D0E87B1}"/>
              </a:ext>
            </a:extLst>
          </p:cNvPr>
          <p:cNvSpPr txBox="1"/>
          <p:nvPr/>
        </p:nvSpPr>
        <p:spPr>
          <a:xfrm>
            <a:off x="8544835" y="6384877"/>
            <a:ext cx="93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D5C647A-7202-8F06-9BE5-BC03D3C70288}"/>
              </a:ext>
            </a:extLst>
          </p:cNvPr>
          <p:cNvSpPr txBox="1"/>
          <p:nvPr/>
        </p:nvSpPr>
        <p:spPr>
          <a:xfrm>
            <a:off x="3966865" y="6384877"/>
            <a:ext cx="102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Training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3FBD381-B9E4-2826-41F6-7090774C8A78}"/>
              </a:ext>
            </a:extLst>
          </p:cNvPr>
          <p:cNvSpPr txBox="1"/>
          <p:nvPr/>
        </p:nvSpPr>
        <p:spPr>
          <a:xfrm>
            <a:off x="3978585" y="5587705"/>
            <a:ext cx="102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Training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F6299C6-6068-9555-5EF3-E535A284CD34}"/>
              </a:ext>
            </a:extLst>
          </p:cNvPr>
          <p:cNvSpPr txBox="1"/>
          <p:nvPr/>
        </p:nvSpPr>
        <p:spPr>
          <a:xfrm>
            <a:off x="9646803" y="5570122"/>
            <a:ext cx="93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1546028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20" grpId="0"/>
      <p:bldP spid="22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606" y="1098"/>
            <a:ext cx="10363200" cy="817561"/>
          </a:xfrm>
        </p:spPr>
        <p:txBody>
          <a:bodyPr/>
          <a:lstStyle/>
          <a:p>
            <a:r>
              <a:rPr lang="en-US" dirty="0"/>
              <a:t>Nos données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07907" y="1321338"/>
            <a:ext cx="2323624" cy="579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Sales global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701" y="4973427"/>
            <a:ext cx="1553232" cy="5798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Store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33499" y="4973427"/>
            <a:ext cx="1553232" cy="57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Store 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71511" y="3093253"/>
            <a:ext cx="2323624" cy="579809"/>
          </a:xfrm>
          <a:prstGeom prst="rect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Care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07907" y="3093253"/>
            <a:ext cx="2323624" cy="579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44303" y="3093253"/>
            <a:ext cx="2323624" cy="579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Alimentation</a:t>
            </a:r>
          </a:p>
        </p:txBody>
      </p:sp>
      <p:cxnSp>
        <p:nvCxnSpPr>
          <p:cNvPr id="20" name="Elbow Connector 19"/>
          <p:cNvCxnSpPr/>
          <p:nvPr/>
        </p:nvCxnSpPr>
        <p:spPr>
          <a:xfrm rot="16200000" flipH="1">
            <a:off x="7703891" y="325964"/>
            <a:ext cx="368053" cy="3636397"/>
          </a:xfrm>
          <a:prstGeom prst="bentConnector3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stCxn id="10" idx="2"/>
          </p:cNvCxnSpPr>
          <p:nvPr/>
        </p:nvCxnSpPr>
        <p:spPr>
          <a:xfrm rot="5400000">
            <a:off x="4012096" y="322376"/>
            <a:ext cx="478853" cy="363639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10" idx="2"/>
          </p:cNvCxnSpPr>
          <p:nvPr/>
        </p:nvCxnSpPr>
        <p:spPr>
          <a:xfrm>
            <a:off x="6069719" y="1901147"/>
            <a:ext cx="1" cy="508555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endCxn id="15" idx="0"/>
          </p:cNvCxnSpPr>
          <p:nvPr/>
        </p:nvCxnSpPr>
        <p:spPr>
          <a:xfrm>
            <a:off x="6069719" y="2380000"/>
            <a:ext cx="0" cy="71325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endCxn id="16" idx="0"/>
          </p:cNvCxnSpPr>
          <p:nvPr/>
        </p:nvCxnSpPr>
        <p:spPr>
          <a:xfrm>
            <a:off x="9706114" y="2328189"/>
            <a:ext cx="1" cy="765064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  <a:endCxn id="14" idx="0"/>
          </p:cNvCxnSpPr>
          <p:nvPr/>
        </p:nvCxnSpPr>
        <p:spPr>
          <a:xfrm>
            <a:off x="2433322" y="2380000"/>
            <a:ext cx="1" cy="71325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cxnSpLocks/>
            <a:stCxn id="14" idx="2"/>
          </p:cNvCxnSpPr>
          <p:nvPr/>
        </p:nvCxnSpPr>
        <p:spPr>
          <a:xfrm rot="5400000">
            <a:off x="1614400" y="3327891"/>
            <a:ext cx="473752" cy="1164094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endCxn id="11" idx="0"/>
          </p:cNvCxnSpPr>
          <p:nvPr/>
        </p:nvCxnSpPr>
        <p:spPr>
          <a:xfrm>
            <a:off x="1273317" y="4146814"/>
            <a:ext cx="0" cy="82661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cxnSpLocks/>
            <a:stCxn id="14" idx="2"/>
          </p:cNvCxnSpPr>
          <p:nvPr/>
        </p:nvCxnSpPr>
        <p:spPr>
          <a:xfrm rot="16200000" flipH="1">
            <a:off x="2784843" y="3321541"/>
            <a:ext cx="473752" cy="1176793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  <a:endCxn id="12" idx="0"/>
          </p:cNvCxnSpPr>
          <p:nvPr/>
        </p:nvCxnSpPr>
        <p:spPr>
          <a:xfrm>
            <a:off x="3610115" y="4146814"/>
            <a:ext cx="0" cy="82661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7749907" y="4973427"/>
            <a:ext cx="1553232" cy="579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Store 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0086706" y="4973427"/>
            <a:ext cx="1553232" cy="5798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FF"/>
                </a:solidFill>
              </a:rPr>
              <a:t>Store N</a:t>
            </a:r>
          </a:p>
        </p:txBody>
      </p:sp>
      <p:cxnSp>
        <p:nvCxnSpPr>
          <p:cNvPr id="91" name="Elbow Connector 90"/>
          <p:cNvCxnSpPr>
            <a:cxnSpLocks/>
            <a:stCxn id="16" idx="2"/>
          </p:cNvCxnSpPr>
          <p:nvPr/>
        </p:nvCxnSpPr>
        <p:spPr>
          <a:xfrm rot="5400000">
            <a:off x="8877400" y="3318099"/>
            <a:ext cx="473752" cy="1183679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cxnSpLocks/>
            <a:endCxn id="89" idx="0"/>
          </p:cNvCxnSpPr>
          <p:nvPr/>
        </p:nvCxnSpPr>
        <p:spPr>
          <a:xfrm>
            <a:off x="8522436" y="4146814"/>
            <a:ext cx="4087" cy="82661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cxnSpLocks/>
            <a:stCxn id="16" idx="2"/>
          </p:cNvCxnSpPr>
          <p:nvPr/>
        </p:nvCxnSpPr>
        <p:spPr>
          <a:xfrm rot="16200000" flipH="1">
            <a:off x="10047843" y="3331334"/>
            <a:ext cx="473752" cy="1157208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cxnSpLocks/>
            <a:endCxn id="90" idx="0"/>
          </p:cNvCxnSpPr>
          <p:nvPr/>
        </p:nvCxnSpPr>
        <p:spPr>
          <a:xfrm>
            <a:off x="10863322" y="4084344"/>
            <a:ext cx="0" cy="889083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6D6710E-EDD8-753C-BC2D-AB83BFEB2B8D}"/>
              </a:ext>
            </a:extLst>
          </p:cNvPr>
          <p:cNvSpPr txBox="1"/>
          <p:nvPr/>
        </p:nvSpPr>
        <p:spPr>
          <a:xfrm>
            <a:off x="5806308" y="50877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B689FDC-E1E2-7C66-1686-BAB5BAED6405}"/>
              </a:ext>
            </a:extLst>
          </p:cNvPr>
          <p:cNvSpPr txBox="1"/>
          <p:nvPr/>
        </p:nvSpPr>
        <p:spPr>
          <a:xfrm>
            <a:off x="2202242" y="50961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0C6FB2-7F32-5B03-1F72-4D885F333B0A}"/>
              </a:ext>
            </a:extLst>
          </p:cNvPr>
          <p:cNvSpPr txBox="1"/>
          <p:nvPr/>
        </p:nvSpPr>
        <p:spPr>
          <a:xfrm>
            <a:off x="9498365" y="51580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6" name="Connecteur en arc 5">
            <a:extLst>
              <a:ext uri="{FF2B5EF4-FFF2-40B4-BE49-F238E27FC236}">
                <a16:creationId xmlns:a16="http://schemas.microsoft.com/office/drawing/2014/main" id="{04438C7D-031C-7BDF-6BF2-758CD2D9E1CB}"/>
              </a:ext>
            </a:extLst>
          </p:cNvPr>
          <p:cNvCxnSpPr>
            <a:stCxn id="16" idx="1"/>
            <a:endCxn id="89" idx="1"/>
          </p:cNvCxnSpPr>
          <p:nvPr/>
        </p:nvCxnSpPr>
        <p:spPr>
          <a:xfrm rot="10800000" flipV="1">
            <a:off x="7749907" y="3383158"/>
            <a:ext cx="794396" cy="1880174"/>
          </a:xfrm>
          <a:prstGeom prst="curvedConnector3">
            <a:avLst>
              <a:gd name="adj1" fmla="val 1287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en arc 7">
            <a:extLst>
              <a:ext uri="{FF2B5EF4-FFF2-40B4-BE49-F238E27FC236}">
                <a16:creationId xmlns:a16="http://schemas.microsoft.com/office/drawing/2014/main" id="{00123185-8612-5292-43A5-DF6E85800C60}"/>
              </a:ext>
            </a:extLst>
          </p:cNvPr>
          <p:cNvCxnSpPr>
            <a:stCxn id="14" idx="3"/>
            <a:endCxn id="12" idx="3"/>
          </p:cNvCxnSpPr>
          <p:nvPr/>
        </p:nvCxnSpPr>
        <p:spPr>
          <a:xfrm>
            <a:off x="3595135" y="3383158"/>
            <a:ext cx="791596" cy="1880174"/>
          </a:xfrm>
          <a:prstGeom prst="curvedConnector3">
            <a:avLst>
              <a:gd name="adj1" fmla="val 12887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7948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4941F-F52C-4D63-A27E-B2FBA224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de Time Series : Product categories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E62AD2-9669-006D-6ACC-F690ECBC6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17" y="2389135"/>
            <a:ext cx="11703132" cy="367317"/>
          </a:xfr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75DDC6B-3498-47AD-C435-C0060F65F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061" y="3340100"/>
            <a:ext cx="6836939" cy="2959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EA838CB-CF6A-6ED5-11E1-687970F61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3340100"/>
            <a:ext cx="4935962" cy="2959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49501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4941F-F52C-4D63-A27E-B2FBA224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de Time Series : Stores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E62AD2-9669-006D-6ACC-F690ECBC6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17" y="2389135"/>
            <a:ext cx="11703132" cy="367317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BDCD6AD-E089-E3E8-FB7F-F9286672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3" y="3429000"/>
            <a:ext cx="6406596" cy="30190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27E61FD-2BA0-FEE0-B61A-0B465149A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433391" cy="30190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oche-verte - LMP Santé">
            <a:extLst>
              <a:ext uri="{FF2B5EF4-FFF2-40B4-BE49-F238E27FC236}">
                <a16:creationId xmlns:a16="http://schemas.microsoft.com/office/drawing/2014/main" id="{1D9CF4C6-DE4C-6F6D-5BF9-810E6F7B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608" y="1293016"/>
            <a:ext cx="655153" cy="65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76085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AA8319-6E4B-16B2-C2D1-2DEC66A3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de Time Series : Stores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3F11320-1E43-10F4-2399-8826C6186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157" y="2505106"/>
            <a:ext cx="10161328" cy="3948703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06538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66495E-CCA6-9F8A-8CC1-9980B3CF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Bottom-Up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AA768BF-689B-0B8F-674D-FD7995C21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265" y="88046"/>
            <a:ext cx="7617457" cy="2960151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Line 7">
            <a:extLst>
              <a:ext uri="{FF2B5EF4-FFF2-40B4-BE49-F238E27FC236}">
                <a16:creationId xmlns:a16="http://schemas.microsoft.com/office/drawing/2014/main" id="{50C6CF3F-1161-CDB6-D479-E270AFB54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9720" y="3568409"/>
            <a:ext cx="6482281" cy="30231"/>
          </a:xfrm>
          <a:prstGeom prst="line">
            <a:avLst/>
          </a:prstGeom>
          <a:noFill/>
          <a:ln w="88900" cap="rnd">
            <a:gradFill>
              <a:gsLst>
                <a:gs pos="0">
                  <a:schemeClr val="accent1">
                    <a:lumMod val="75000"/>
                  </a:schemeClr>
                </a:gs>
                <a:gs pos="25000">
                  <a:schemeClr val="accent1"/>
                </a:gs>
              </a:gsLst>
              <a:lin ang="19800000" scaled="0"/>
            </a:gradFill>
            <a:prstDash val="solid"/>
            <a:round/>
            <a:headEnd/>
            <a:tailEnd type="triangl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EA8F2A-264B-CC31-E44B-9C003ECB1732}"/>
              </a:ext>
            </a:extLst>
          </p:cNvPr>
          <p:cNvSpPr>
            <a:spLocks/>
          </p:cNvSpPr>
          <p:nvPr/>
        </p:nvSpPr>
        <p:spPr bwMode="auto">
          <a:xfrm>
            <a:off x="1499132" y="3568408"/>
            <a:ext cx="400589" cy="802251"/>
          </a:xfrm>
          <a:custGeom>
            <a:avLst/>
            <a:gdLst>
              <a:gd name="T0" fmla="*/ 129 w 129"/>
              <a:gd name="T1" fmla="*/ 258 h 258"/>
              <a:gd name="T2" fmla="*/ 0 w 129"/>
              <a:gd name="T3" fmla="*/ 129 h 258"/>
              <a:gd name="T4" fmla="*/ 129 w 129"/>
              <a:gd name="T5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129" y="258"/>
                </a:moveTo>
                <a:cubicBezTo>
                  <a:pt x="57" y="258"/>
                  <a:pt x="0" y="200"/>
                  <a:pt x="0" y="129"/>
                </a:cubicBezTo>
                <a:cubicBezTo>
                  <a:pt x="0" y="57"/>
                  <a:pt x="57" y="0"/>
                  <a:pt x="129" y="0"/>
                </a:cubicBezTo>
              </a:path>
            </a:pathLst>
          </a:custGeom>
          <a:noFill/>
          <a:ln w="88900" cap="rnd">
            <a:gradFill>
              <a:gsLst>
                <a:gs pos="0">
                  <a:schemeClr val="accent1">
                    <a:lumMod val="75000"/>
                  </a:schemeClr>
                </a:gs>
                <a:gs pos="32000">
                  <a:schemeClr val="accent1"/>
                </a:gs>
              </a:gsLst>
              <a:lin ang="5400000" scaled="1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E30B5DD-3D3C-F1B1-2296-1CD7A2DBD63E}"/>
              </a:ext>
            </a:extLst>
          </p:cNvPr>
          <p:cNvSpPr>
            <a:spLocks/>
          </p:cNvSpPr>
          <p:nvPr/>
        </p:nvSpPr>
        <p:spPr bwMode="auto">
          <a:xfrm>
            <a:off x="1899720" y="3568408"/>
            <a:ext cx="400589" cy="802251"/>
          </a:xfrm>
          <a:custGeom>
            <a:avLst/>
            <a:gdLst>
              <a:gd name="T0" fmla="*/ 0 w 129"/>
              <a:gd name="T1" fmla="*/ 0 h 258"/>
              <a:gd name="T2" fmla="*/ 129 w 129"/>
              <a:gd name="T3" fmla="*/ 129 h 258"/>
              <a:gd name="T4" fmla="*/ 0 w 129"/>
              <a:gd name="T5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0" y="0"/>
                </a:moveTo>
                <a:cubicBezTo>
                  <a:pt x="71" y="0"/>
                  <a:pt x="129" y="57"/>
                  <a:pt x="129" y="129"/>
                </a:cubicBezTo>
                <a:cubicBezTo>
                  <a:pt x="129" y="200"/>
                  <a:pt x="71" y="258"/>
                  <a:pt x="0" y="258"/>
                </a:cubicBezTo>
              </a:path>
            </a:pathLst>
          </a:custGeom>
          <a:noFill/>
          <a:ln w="88900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679041FE-622B-B84F-C438-5E2BF24793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-1473199" y="3563725"/>
            <a:ext cx="3372921" cy="4684"/>
          </a:xfrm>
          <a:prstGeom prst="line">
            <a:avLst/>
          </a:prstGeom>
          <a:noFill/>
          <a:ln w="88900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E2EEFB49-6888-3801-2E6C-AD0BFF32C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9720" y="4757526"/>
            <a:ext cx="4576817" cy="4684"/>
          </a:xfrm>
          <a:prstGeom prst="line">
            <a:avLst/>
          </a:prstGeom>
          <a:noFill/>
          <a:ln w="88900" cap="rnd">
            <a:gradFill>
              <a:gsLst>
                <a:gs pos="0">
                  <a:schemeClr val="accent3">
                    <a:lumMod val="75000"/>
                  </a:schemeClr>
                </a:gs>
                <a:gs pos="25000">
                  <a:schemeClr val="accent3"/>
                </a:gs>
              </a:gsLst>
              <a:lin ang="19800000" scaled="0"/>
            </a:gradFill>
            <a:prstDash val="solid"/>
            <a:round/>
            <a:headEnd/>
            <a:tailEnd type="triangl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FB3BA22-7A5A-A777-471C-DE729F1C956D}"/>
              </a:ext>
            </a:extLst>
          </p:cNvPr>
          <p:cNvSpPr>
            <a:spLocks/>
          </p:cNvSpPr>
          <p:nvPr/>
        </p:nvSpPr>
        <p:spPr bwMode="auto">
          <a:xfrm>
            <a:off x="1499131" y="4762209"/>
            <a:ext cx="400589" cy="802251"/>
          </a:xfrm>
          <a:custGeom>
            <a:avLst/>
            <a:gdLst>
              <a:gd name="T0" fmla="*/ 129 w 129"/>
              <a:gd name="T1" fmla="*/ 258 h 258"/>
              <a:gd name="T2" fmla="*/ 0 w 129"/>
              <a:gd name="T3" fmla="*/ 129 h 258"/>
              <a:gd name="T4" fmla="*/ 129 w 129"/>
              <a:gd name="T5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129" y="258"/>
                </a:moveTo>
                <a:cubicBezTo>
                  <a:pt x="57" y="258"/>
                  <a:pt x="0" y="200"/>
                  <a:pt x="0" y="129"/>
                </a:cubicBezTo>
                <a:cubicBezTo>
                  <a:pt x="0" y="57"/>
                  <a:pt x="57" y="0"/>
                  <a:pt x="129" y="0"/>
                </a:cubicBezTo>
              </a:path>
            </a:pathLst>
          </a:custGeom>
          <a:noFill/>
          <a:ln w="88900" cap="rnd">
            <a:gradFill>
              <a:gsLst>
                <a:gs pos="0">
                  <a:schemeClr val="accent3">
                    <a:lumMod val="75000"/>
                  </a:schemeClr>
                </a:gs>
                <a:gs pos="32000">
                  <a:schemeClr val="accent3"/>
                </a:gs>
              </a:gsLst>
              <a:lin ang="5400000" scaled="1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480A274-D948-048F-8362-3E32105580B1}"/>
              </a:ext>
            </a:extLst>
          </p:cNvPr>
          <p:cNvSpPr>
            <a:spLocks/>
          </p:cNvSpPr>
          <p:nvPr/>
        </p:nvSpPr>
        <p:spPr bwMode="auto">
          <a:xfrm>
            <a:off x="1899720" y="4762209"/>
            <a:ext cx="400589" cy="802251"/>
          </a:xfrm>
          <a:custGeom>
            <a:avLst/>
            <a:gdLst>
              <a:gd name="T0" fmla="*/ 0 w 129"/>
              <a:gd name="T1" fmla="*/ 0 h 258"/>
              <a:gd name="T2" fmla="*/ 129 w 129"/>
              <a:gd name="T3" fmla="*/ 129 h 258"/>
              <a:gd name="T4" fmla="*/ 0 w 129"/>
              <a:gd name="T5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0" y="0"/>
                </a:moveTo>
                <a:cubicBezTo>
                  <a:pt x="71" y="0"/>
                  <a:pt x="129" y="57"/>
                  <a:pt x="129" y="129"/>
                </a:cubicBezTo>
                <a:cubicBezTo>
                  <a:pt x="129" y="200"/>
                  <a:pt x="71" y="258"/>
                  <a:pt x="0" y="258"/>
                </a:cubicBezTo>
              </a:path>
            </a:pathLst>
          </a:custGeom>
          <a:noFill/>
          <a:ln w="88900" cap="rnd">
            <a:solidFill>
              <a:schemeClr val="accent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DC132E2F-704E-40D3-8110-CC269F8C155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-1473199" y="4757526"/>
            <a:ext cx="3372921" cy="4684"/>
          </a:xfrm>
          <a:prstGeom prst="line">
            <a:avLst/>
          </a:prstGeom>
          <a:noFill/>
          <a:ln w="88900" cap="rnd">
            <a:solidFill>
              <a:schemeClr val="accent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97F601-2CC2-F94C-8568-0C80857A0F9D}"/>
              </a:ext>
            </a:extLst>
          </p:cNvPr>
          <p:cNvSpPr/>
          <p:nvPr/>
        </p:nvSpPr>
        <p:spPr>
          <a:xfrm>
            <a:off x="1573353" y="3677147"/>
            <a:ext cx="652743" cy="58477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3200" dirty="0"/>
              <a:t>01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8A59BD-3F02-A549-0443-958BD358040C}"/>
              </a:ext>
            </a:extLst>
          </p:cNvPr>
          <p:cNvSpPr/>
          <p:nvPr/>
        </p:nvSpPr>
        <p:spPr>
          <a:xfrm>
            <a:off x="1573347" y="4868992"/>
            <a:ext cx="652743" cy="58477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3200" dirty="0"/>
              <a:t>02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98E2B0-6ABD-F1BD-7AF3-134EAD76DE66}"/>
              </a:ext>
            </a:extLst>
          </p:cNvPr>
          <p:cNvSpPr/>
          <p:nvPr/>
        </p:nvSpPr>
        <p:spPr>
          <a:xfrm>
            <a:off x="9259613" y="3336911"/>
            <a:ext cx="2627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Marge amelioration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2D75C3-E616-94EB-91C1-44BA1BBC8B58}"/>
              </a:ext>
            </a:extLst>
          </p:cNvPr>
          <p:cNvSpPr/>
          <p:nvPr/>
        </p:nvSpPr>
        <p:spPr>
          <a:xfrm>
            <a:off x="2503213" y="3687888"/>
            <a:ext cx="262758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dirty="0"/>
              <a:t>SARIMAX par clusters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7131CE-4648-FF53-E653-D464F5F17E07}"/>
              </a:ext>
            </a:extLst>
          </p:cNvPr>
          <p:cNvSpPr/>
          <p:nvPr/>
        </p:nvSpPr>
        <p:spPr>
          <a:xfrm>
            <a:off x="2503213" y="4890424"/>
            <a:ext cx="262758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dirty="0"/>
              <a:t>Prophet Online par cluster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F128AA-977D-C00B-A859-97933451844E}"/>
              </a:ext>
            </a:extLst>
          </p:cNvPr>
          <p:cNvSpPr/>
          <p:nvPr/>
        </p:nvSpPr>
        <p:spPr>
          <a:xfrm>
            <a:off x="7484706" y="4530242"/>
            <a:ext cx="2627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Meilleur modèle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96047F63-3C74-B837-A34B-60E2D0D665CA}"/>
              </a:ext>
            </a:extLst>
          </p:cNvPr>
          <p:cNvGrpSpPr/>
          <p:nvPr/>
        </p:nvGrpSpPr>
        <p:grpSpPr>
          <a:xfrm>
            <a:off x="6557537" y="4343683"/>
            <a:ext cx="819652" cy="819652"/>
            <a:chOff x="5044428" y="2112481"/>
            <a:chExt cx="614739" cy="614739"/>
          </a:xfrm>
        </p:grpSpPr>
        <p:sp>
          <p:nvSpPr>
            <p:cNvPr id="22" name="Oval 48">
              <a:extLst>
                <a:ext uri="{FF2B5EF4-FFF2-40B4-BE49-F238E27FC236}">
                  <a16:creationId xmlns:a16="http://schemas.microsoft.com/office/drawing/2014/main" id="{719FC1E4-1D51-EEC0-721C-47666F6F9323}"/>
                </a:ext>
              </a:extLst>
            </p:cNvPr>
            <p:cNvSpPr/>
            <p:nvPr/>
          </p:nvSpPr>
          <p:spPr>
            <a:xfrm>
              <a:off x="5044428" y="2112481"/>
              <a:ext cx="614739" cy="61473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grpSp>
          <p:nvGrpSpPr>
            <p:cNvPr id="23" name="Group 8">
              <a:extLst>
                <a:ext uri="{FF2B5EF4-FFF2-40B4-BE49-F238E27FC236}">
                  <a16:creationId xmlns:a16="http://schemas.microsoft.com/office/drawing/2014/main" id="{E27DD095-6913-08DB-4074-859A84311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33660" y="2291765"/>
              <a:ext cx="236278" cy="256174"/>
              <a:chOff x="2853" y="1431"/>
              <a:chExt cx="190" cy="206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95F6C415-1AB2-B9FD-148F-A968FE782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" y="1450"/>
                <a:ext cx="84" cy="0"/>
              </a:xfrm>
              <a:custGeom>
                <a:avLst/>
                <a:gdLst>
                  <a:gd name="T0" fmla="*/ 0 w 785"/>
                  <a:gd name="T1" fmla="*/ 0 w 785"/>
                  <a:gd name="T2" fmla="*/ 785 w 78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5">
                    <a:moveTo>
                      <a:pt x="0" y="0"/>
                    </a:moveTo>
                    <a:lnTo>
                      <a:pt x="0" y="0"/>
                    </a:lnTo>
                    <a:lnTo>
                      <a:pt x="785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A79383C2-7263-E4B4-757B-3B3E847D6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3" y="1450"/>
                <a:ext cx="190" cy="187"/>
              </a:xfrm>
              <a:custGeom>
                <a:avLst/>
                <a:gdLst>
                  <a:gd name="T0" fmla="*/ 1427 w 1778"/>
                  <a:gd name="T1" fmla="*/ 0 h 1745"/>
                  <a:gd name="T2" fmla="*/ 1427 w 1778"/>
                  <a:gd name="T3" fmla="*/ 0 h 1745"/>
                  <a:gd name="T4" fmla="*/ 1778 w 1778"/>
                  <a:gd name="T5" fmla="*/ 0 h 1745"/>
                  <a:gd name="T6" fmla="*/ 1778 w 1778"/>
                  <a:gd name="T7" fmla="*/ 1745 h 1745"/>
                  <a:gd name="T8" fmla="*/ 0 w 1778"/>
                  <a:gd name="T9" fmla="*/ 1745 h 1745"/>
                  <a:gd name="T10" fmla="*/ 0 w 1778"/>
                  <a:gd name="T11" fmla="*/ 0 h 1745"/>
                  <a:gd name="T12" fmla="*/ 350 w 1778"/>
                  <a:gd name="T13" fmla="*/ 0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78" h="1745">
                    <a:moveTo>
                      <a:pt x="1427" y="0"/>
                    </a:moveTo>
                    <a:lnTo>
                      <a:pt x="1427" y="0"/>
                    </a:lnTo>
                    <a:lnTo>
                      <a:pt x="1778" y="0"/>
                    </a:lnTo>
                    <a:lnTo>
                      <a:pt x="1778" y="1745"/>
                    </a:lnTo>
                    <a:lnTo>
                      <a:pt x="0" y="1745"/>
                    </a:lnTo>
                    <a:lnTo>
                      <a:pt x="0" y="0"/>
                    </a:lnTo>
                    <a:lnTo>
                      <a:pt x="350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85E7F843-7188-7298-3E7F-F4562DB44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3" y="1494"/>
                <a:ext cx="190" cy="0"/>
              </a:xfrm>
              <a:custGeom>
                <a:avLst/>
                <a:gdLst>
                  <a:gd name="T0" fmla="*/ 0 w 1778"/>
                  <a:gd name="T1" fmla="*/ 0 w 1778"/>
                  <a:gd name="T2" fmla="*/ 1778 w 177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78">
                    <a:moveTo>
                      <a:pt x="0" y="0"/>
                    </a:moveTo>
                    <a:lnTo>
                      <a:pt x="0" y="0"/>
                    </a:lnTo>
                    <a:lnTo>
                      <a:pt x="1778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D6CA6B45-D5A0-6098-1506-A7FB8F8D7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0" y="1431"/>
                <a:ext cx="16" cy="38"/>
              </a:xfrm>
              <a:custGeom>
                <a:avLst/>
                <a:gdLst>
                  <a:gd name="T0" fmla="*/ 0 w 146"/>
                  <a:gd name="T1" fmla="*/ 73 h 356"/>
                  <a:gd name="T2" fmla="*/ 0 w 146"/>
                  <a:gd name="T3" fmla="*/ 73 h 356"/>
                  <a:gd name="T4" fmla="*/ 73 w 146"/>
                  <a:gd name="T5" fmla="*/ 0 h 356"/>
                  <a:gd name="T6" fmla="*/ 146 w 146"/>
                  <a:gd name="T7" fmla="*/ 73 h 356"/>
                  <a:gd name="T8" fmla="*/ 146 w 146"/>
                  <a:gd name="T9" fmla="*/ 283 h 356"/>
                  <a:gd name="T10" fmla="*/ 73 w 146"/>
                  <a:gd name="T11" fmla="*/ 356 h 356"/>
                  <a:gd name="T12" fmla="*/ 0 w 146"/>
                  <a:gd name="T13" fmla="*/ 283 h 356"/>
                  <a:gd name="T14" fmla="*/ 0 w 146"/>
                  <a:gd name="T15" fmla="*/ 73 h 356"/>
                  <a:gd name="T16" fmla="*/ 0 w 146"/>
                  <a:gd name="T17" fmla="*/ 73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356">
                    <a:moveTo>
                      <a:pt x="0" y="73"/>
                    </a:moveTo>
                    <a:lnTo>
                      <a:pt x="0" y="73"/>
                    </a:lnTo>
                    <a:cubicBezTo>
                      <a:pt x="0" y="33"/>
                      <a:pt x="32" y="0"/>
                      <a:pt x="73" y="0"/>
                    </a:cubicBezTo>
                    <a:cubicBezTo>
                      <a:pt x="113" y="0"/>
                      <a:pt x="146" y="33"/>
                      <a:pt x="146" y="73"/>
                    </a:cubicBezTo>
                    <a:lnTo>
                      <a:pt x="146" y="283"/>
                    </a:lnTo>
                    <a:cubicBezTo>
                      <a:pt x="146" y="323"/>
                      <a:pt x="113" y="356"/>
                      <a:pt x="73" y="356"/>
                    </a:cubicBezTo>
                    <a:cubicBezTo>
                      <a:pt x="32" y="356"/>
                      <a:pt x="0" y="323"/>
                      <a:pt x="0" y="283"/>
                    </a:cubicBezTo>
                    <a:lnTo>
                      <a:pt x="0" y="73"/>
                    </a:lnTo>
                    <a:lnTo>
                      <a:pt x="0" y="7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8" name="Freeform 13">
                <a:extLst>
                  <a:ext uri="{FF2B5EF4-FFF2-40B4-BE49-F238E27FC236}">
                    <a16:creationId xmlns:a16="http://schemas.microsoft.com/office/drawing/2014/main" id="{1AAE9AF5-4661-10BE-4EFC-C958467FE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0" y="1431"/>
                <a:ext cx="15" cy="38"/>
              </a:xfrm>
              <a:custGeom>
                <a:avLst/>
                <a:gdLst>
                  <a:gd name="T0" fmla="*/ 0 w 146"/>
                  <a:gd name="T1" fmla="*/ 73 h 356"/>
                  <a:gd name="T2" fmla="*/ 0 w 146"/>
                  <a:gd name="T3" fmla="*/ 73 h 356"/>
                  <a:gd name="T4" fmla="*/ 73 w 146"/>
                  <a:gd name="T5" fmla="*/ 0 h 356"/>
                  <a:gd name="T6" fmla="*/ 146 w 146"/>
                  <a:gd name="T7" fmla="*/ 73 h 356"/>
                  <a:gd name="T8" fmla="*/ 146 w 146"/>
                  <a:gd name="T9" fmla="*/ 283 h 356"/>
                  <a:gd name="T10" fmla="*/ 73 w 146"/>
                  <a:gd name="T11" fmla="*/ 356 h 356"/>
                  <a:gd name="T12" fmla="*/ 0 w 146"/>
                  <a:gd name="T13" fmla="*/ 283 h 356"/>
                  <a:gd name="T14" fmla="*/ 0 w 146"/>
                  <a:gd name="T15" fmla="*/ 73 h 356"/>
                  <a:gd name="T16" fmla="*/ 0 w 146"/>
                  <a:gd name="T17" fmla="*/ 73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356">
                    <a:moveTo>
                      <a:pt x="0" y="73"/>
                    </a:moveTo>
                    <a:lnTo>
                      <a:pt x="0" y="73"/>
                    </a:lnTo>
                    <a:cubicBezTo>
                      <a:pt x="0" y="33"/>
                      <a:pt x="32" y="0"/>
                      <a:pt x="73" y="0"/>
                    </a:cubicBezTo>
                    <a:cubicBezTo>
                      <a:pt x="113" y="0"/>
                      <a:pt x="146" y="33"/>
                      <a:pt x="146" y="73"/>
                    </a:cubicBezTo>
                    <a:lnTo>
                      <a:pt x="146" y="283"/>
                    </a:lnTo>
                    <a:cubicBezTo>
                      <a:pt x="146" y="323"/>
                      <a:pt x="113" y="356"/>
                      <a:pt x="73" y="356"/>
                    </a:cubicBezTo>
                    <a:cubicBezTo>
                      <a:pt x="32" y="356"/>
                      <a:pt x="0" y="323"/>
                      <a:pt x="0" y="283"/>
                    </a:cubicBezTo>
                    <a:lnTo>
                      <a:pt x="0" y="73"/>
                    </a:lnTo>
                    <a:lnTo>
                      <a:pt x="0" y="7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9" name="Freeform 14">
                <a:extLst>
                  <a:ext uri="{FF2B5EF4-FFF2-40B4-BE49-F238E27FC236}">
                    <a16:creationId xmlns:a16="http://schemas.microsoft.com/office/drawing/2014/main" id="{047E134B-FD24-22FB-8B60-E8F5FD001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2" y="1520"/>
                <a:ext cx="112" cy="93"/>
              </a:xfrm>
              <a:custGeom>
                <a:avLst/>
                <a:gdLst>
                  <a:gd name="T0" fmla="*/ 0 w 1040"/>
                  <a:gd name="T1" fmla="*/ 554 h 863"/>
                  <a:gd name="T2" fmla="*/ 0 w 1040"/>
                  <a:gd name="T3" fmla="*/ 554 h 863"/>
                  <a:gd name="T4" fmla="*/ 346 w 1040"/>
                  <a:gd name="T5" fmla="*/ 863 h 863"/>
                  <a:gd name="T6" fmla="*/ 1040 w 1040"/>
                  <a:gd name="T7" fmla="*/ 0 h 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0" h="863">
                    <a:moveTo>
                      <a:pt x="0" y="554"/>
                    </a:moveTo>
                    <a:lnTo>
                      <a:pt x="0" y="554"/>
                    </a:lnTo>
                    <a:lnTo>
                      <a:pt x="346" y="863"/>
                    </a:lnTo>
                    <a:lnTo>
                      <a:pt x="1040" y="0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  <p:grpSp>
        <p:nvGrpSpPr>
          <p:cNvPr id="30" name="Group 5">
            <a:extLst>
              <a:ext uri="{FF2B5EF4-FFF2-40B4-BE49-F238E27FC236}">
                <a16:creationId xmlns:a16="http://schemas.microsoft.com/office/drawing/2014/main" id="{9242E7C0-DFE9-E272-2AB4-04909E3C3B8E}"/>
              </a:ext>
            </a:extLst>
          </p:cNvPr>
          <p:cNvGrpSpPr/>
          <p:nvPr/>
        </p:nvGrpSpPr>
        <p:grpSpPr>
          <a:xfrm>
            <a:off x="8443271" y="3192322"/>
            <a:ext cx="819652" cy="819652"/>
            <a:chOff x="4415052" y="2756494"/>
            <a:chExt cx="614739" cy="614739"/>
          </a:xfrm>
        </p:grpSpPr>
        <p:sp>
          <p:nvSpPr>
            <p:cNvPr id="31" name="Oval 47">
              <a:extLst>
                <a:ext uri="{FF2B5EF4-FFF2-40B4-BE49-F238E27FC236}">
                  <a16:creationId xmlns:a16="http://schemas.microsoft.com/office/drawing/2014/main" id="{6015FB9A-79E3-D329-F9EF-4796EEAFCAAD}"/>
                </a:ext>
              </a:extLst>
            </p:cNvPr>
            <p:cNvSpPr/>
            <p:nvPr/>
          </p:nvSpPr>
          <p:spPr>
            <a:xfrm>
              <a:off x="4415052" y="2756494"/>
              <a:ext cx="614739" cy="6147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grpSp>
          <p:nvGrpSpPr>
            <p:cNvPr id="32" name="Group 74">
              <a:extLst>
                <a:ext uri="{FF2B5EF4-FFF2-40B4-BE49-F238E27FC236}">
                  <a16:creationId xmlns:a16="http://schemas.microsoft.com/office/drawing/2014/main" id="{2B52B7A5-41A5-8FA4-4EB1-6269248C8179}"/>
                </a:ext>
              </a:extLst>
            </p:cNvPr>
            <p:cNvGrpSpPr/>
            <p:nvPr/>
          </p:nvGrpSpPr>
          <p:grpSpPr>
            <a:xfrm>
              <a:off x="4511309" y="2943970"/>
              <a:ext cx="422226" cy="239787"/>
              <a:chOff x="8048185" y="1753515"/>
              <a:chExt cx="1162873" cy="660413"/>
            </a:xfrm>
          </p:grpSpPr>
          <p:sp>
            <p:nvSpPr>
              <p:cNvPr id="33" name="Freeform 205">
                <a:extLst>
                  <a:ext uri="{FF2B5EF4-FFF2-40B4-BE49-F238E27FC236}">
                    <a16:creationId xmlns:a16="http://schemas.microsoft.com/office/drawing/2014/main" id="{F280357F-E911-785D-A9D6-D7D33BA55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3704" y="1753515"/>
                <a:ext cx="207354" cy="224255"/>
              </a:xfrm>
              <a:custGeom>
                <a:avLst/>
                <a:gdLst>
                  <a:gd name="T0" fmla="*/ 319 w 319"/>
                  <a:gd name="T1" fmla="*/ 345 h 345"/>
                  <a:gd name="T2" fmla="*/ 269 w 319"/>
                  <a:gd name="T3" fmla="*/ 0 h 345"/>
                  <a:gd name="T4" fmla="*/ 0 w 319"/>
                  <a:gd name="T5" fmla="*/ 201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9" h="345">
                    <a:moveTo>
                      <a:pt x="319" y="345"/>
                    </a:moveTo>
                    <a:lnTo>
                      <a:pt x="269" y="0"/>
                    </a:lnTo>
                    <a:lnTo>
                      <a:pt x="0" y="201"/>
                    </a:ln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4" name="Line 207">
                <a:extLst>
                  <a:ext uri="{FF2B5EF4-FFF2-40B4-BE49-F238E27FC236}">
                    <a16:creationId xmlns:a16="http://schemas.microsoft.com/office/drawing/2014/main" id="{1CFFA887-B363-5B0D-2750-19059AFC6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048185" y="2120772"/>
                <a:ext cx="169003" cy="21970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5" name="Line 208">
                <a:extLst>
                  <a:ext uri="{FF2B5EF4-FFF2-40B4-BE49-F238E27FC236}">
                    <a16:creationId xmlns:a16="http://schemas.microsoft.com/office/drawing/2014/main" id="{84DFE63C-4EF5-B3BC-DA58-EAFD8E73B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315340" y="2119472"/>
                <a:ext cx="150803" cy="165754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6" name="Line 209">
                <a:extLst>
                  <a:ext uri="{FF2B5EF4-FFF2-40B4-BE49-F238E27FC236}">
                    <a16:creationId xmlns:a16="http://schemas.microsoft.com/office/drawing/2014/main" id="{2C7A8F8E-3489-87EF-356E-B2563E679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548695" y="2057721"/>
                <a:ext cx="104652" cy="21645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7" name="Line 210">
                <a:extLst>
                  <a:ext uri="{FF2B5EF4-FFF2-40B4-BE49-F238E27FC236}">
                    <a16:creationId xmlns:a16="http://schemas.microsoft.com/office/drawing/2014/main" id="{72086382-F6E8-B7AF-756F-E0DB45D07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763849" y="2019370"/>
                <a:ext cx="169003" cy="96852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8" name="Line 211">
                <a:extLst>
                  <a:ext uri="{FF2B5EF4-FFF2-40B4-BE49-F238E27FC236}">
                    <a16:creationId xmlns:a16="http://schemas.microsoft.com/office/drawing/2014/main" id="{5BB24B31-51D8-A801-56CE-CF6A32A21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38805" y="1753515"/>
                <a:ext cx="139753" cy="325657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39" name="Oval 212">
                <a:extLst>
                  <a:ext uri="{FF2B5EF4-FFF2-40B4-BE49-F238E27FC236}">
                    <a16:creationId xmlns:a16="http://schemas.microsoft.com/office/drawing/2014/main" id="{262D9DFB-BF5B-E0D9-158B-BA820D639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7003" y="2070071"/>
                <a:ext cx="146903" cy="147553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0" name="Oval 213">
                <a:extLst>
                  <a:ext uri="{FF2B5EF4-FFF2-40B4-BE49-F238E27FC236}">
                    <a16:creationId xmlns:a16="http://schemas.microsoft.com/office/drawing/2014/main" id="{EF1515F3-D4ED-F395-7072-FFCDDA581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9547" y="1922518"/>
                <a:ext cx="147553" cy="147553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1" name="Oval 214">
                <a:extLst>
                  <a:ext uri="{FF2B5EF4-FFF2-40B4-BE49-F238E27FC236}">
                    <a16:creationId xmlns:a16="http://schemas.microsoft.com/office/drawing/2014/main" id="{2E97CA2D-2977-6917-1A23-FF27D297F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3393" y="2266375"/>
                <a:ext cx="146903" cy="147553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2" name="Oval 215">
                <a:extLst>
                  <a:ext uri="{FF2B5EF4-FFF2-40B4-BE49-F238E27FC236}">
                    <a16:creationId xmlns:a16="http://schemas.microsoft.com/office/drawing/2014/main" id="{264D6666-692D-8082-C653-62FDB5854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1188" y="1990119"/>
                <a:ext cx="147553" cy="147553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153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9C584-F720-2005-4268-2319ADE8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75" y="72275"/>
            <a:ext cx="10077557" cy="1325563"/>
          </a:xfrm>
        </p:spPr>
        <p:txBody>
          <a:bodyPr/>
          <a:lstStyle/>
          <a:p>
            <a:r>
              <a:rPr lang="fr-FR" dirty="0"/>
              <a:t>SARIMAX</a:t>
            </a:r>
          </a:p>
        </p:txBody>
      </p:sp>
      <p:sp>
        <p:nvSpPr>
          <p:cNvPr id="4" name="Rounded Rectangle 31">
            <a:extLst>
              <a:ext uri="{FF2B5EF4-FFF2-40B4-BE49-F238E27FC236}">
                <a16:creationId xmlns:a16="http://schemas.microsoft.com/office/drawing/2014/main" id="{AF267CEB-F5DF-759D-A0E0-1C847B38442C}"/>
              </a:ext>
            </a:extLst>
          </p:cNvPr>
          <p:cNvSpPr/>
          <p:nvPr/>
        </p:nvSpPr>
        <p:spPr>
          <a:xfrm>
            <a:off x="-769774" y="1369684"/>
            <a:ext cx="6831907" cy="6172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17865EC0-127E-D920-FCF8-D4CB99B5FE8A}"/>
              </a:ext>
            </a:extLst>
          </p:cNvPr>
          <p:cNvSpPr/>
          <p:nvPr/>
        </p:nvSpPr>
        <p:spPr>
          <a:xfrm>
            <a:off x="5141576" y="1197773"/>
            <a:ext cx="920557" cy="920557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75B3CA8D-3ABD-4607-701C-C7ECB838930C}"/>
              </a:ext>
            </a:extLst>
          </p:cNvPr>
          <p:cNvSpPr txBox="1"/>
          <p:nvPr/>
        </p:nvSpPr>
        <p:spPr>
          <a:xfrm>
            <a:off x="1881809" y="1375331"/>
            <a:ext cx="3277212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7000"/>
              </a:lnSpc>
            </a:pPr>
            <a:r>
              <a:rPr lang="en-US" sz="2133" dirty="0">
                <a:solidFill>
                  <a:srgbClr val="FFFFFF"/>
                </a:solidFill>
              </a:rPr>
              <a:t>Minimiser l’AIC</a:t>
            </a:r>
          </a:p>
          <a:p>
            <a:pPr algn="r">
              <a:lnSpc>
                <a:spcPct val="87000"/>
              </a:lnSpc>
            </a:pPr>
            <a:r>
              <a:rPr lang="en-US" sz="1600" dirty="0">
                <a:solidFill>
                  <a:srgbClr val="FFFFFF"/>
                </a:solidFill>
              </a:rPr>
              <a:t>Auto-Arima</a:t>
            </a:r>
          </a:p>
        </p:txBody>
      </p:sp>
      <p:sp>
        <p:nvSpPr>
          <p:cNvPr id="7" name="Freeform 37">
            <a:extLst>
              <a:ext uri="{FF2B5EF4-FFF2-40B4-BE49-F238E27FC236}">
                <a16:creationId xmlns:a16="http://schemas.microsoft.com/office/drawing/2014/main" id="{AA2919E3-D006-C47A-C38C-94031A44BD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01224" y="1403840"/>
            <a:ext cx="401267" cy="548949"/>
          </a:xfrm>
          <a:custGeom>
            <a:avLst/>
            <a:gdLst>
              <a:gd name="T0" fmla="*/ 673 w 800"/>
              <a:gd name="T1" fmla="*/ 673 h 1094"/>
              <a:gd name="T2" fmla="*/ 126 w 800"/>
              <a:gd name="T3" fmla="*/ 631 h 1094"/>
              <a:gd name="T4" fmla="*/ 126 w 800"/>
              <a:gd name="T5" fmla="*/ 926 h 1094"/>
              <a:gd name="T6" fmla="*/ 673 w 800"/>
              <a:gd name="T7" fmla="*/ 884 h 1094"/>
              <a:gd name="T8" fmla="*/ 126 w 800"/>
              <a:gd name="T9" fmla="*/ 926 h 1094"/>
              <a:gd name="T10" fmla="*/ 673 w 800"/>
              <a:gd name="T11" fmla="*/ 547 h 1094"/>
              <a:gd name="T12" fmla="*/ 126 w 800"/>
              <a:gd name="T13" fmla="*/ 505 h 1094"/>
              <a:gd name="T14" fmla="*/ 126 w 800"/>
              <a:gd name="T15" fmla="*/ 800 h 1094"/>
              <a:gd name="T16" fmla="*/ 673 w 800"/>
              <a:gd name="T17" fmla="*/ 758 h 1094"/>
              <a:gd name="T18" fmla="*/ 126 w 800"/>
              <a:gd name="T19" fmla="*/ 800 h 1094"/>
              <a:gd name="T20" fmla="*/ 673 w 800"/>
              <a:gd name="T21" fmla="*/ 42 h 1094"/>
              <a:gd name="T22" fmla="*/ 631 w 800"/>
              <a:gd name="T23" fmla="*/ 0 h 1094"/>
              <a:gd name="T24" fmla="*/ 505 w 800"/>
              <a:gd name="T25" fmla="*/ 42 h 1094"/>
              <a:gd name="T26" fmla="*/ 463 w 800"/>
              <a:gd name="T27" fmla="*/ 0 h 1094"/>
              <a:gd name="T28" fmla="*/ 337 w 800"/>
              <a:gd name="T29" fmla="*/ 42 h 1094"/>
              <a:gd name="T30" fmla="*/ 294 w 800"/>
              <a:gd name="T31" fmla="*/ 0 h 1094"/>
              <a:gd name="T32" fmla="*/ 168 w 800"/>
              <a:gd name="T33" fmla="*/ 42 h 1094"/>
              <a:gd name="T34" fmla="*/ 126 w 800"/>
              <a:gd name="T35" fmla="*/ 0 h 1094"/>
              <a:gd name="T36" fmla="*/ 84 w 800"/>
              <a:gd name="T37" fmla="*/ 42 h 1094"/>
              <a:gd name="T38" fmla="*/ 0 w 800"/>
              <a:gd name="T39" fmla="*/ 1010 h 1094"/>
              <a:gd name="T40" fmla="*/ 716 w 800"/>
              <a:gd name="T41" fmla="*/ 1094 h 1094"/>
              <a:gd name="T42" fmla="*/ 800 w 800"/>
              <a:gd name="T43" fmla="*/ 126 h 1094"/>
              <a:gd name="T44" fmla="*/ 758 w 800"/>
              <a:gd name="T45" fmla="*/ 1010 h 1094"/>
              <a:gd name="T46" fmla="*/ 84 w 800"/>
              <a:gd name="T47" fmla="*/ 1052 h 1094"/>
              <a:gd name="T48" fmla="*/ 42 w 800"/>
              <a:gd name="T49" fmla="*/ 126 h 1094"/>
              <a:gd name="T50" fmla="*/ 126 w 800"/>
              <a:gd name="T51" fmla="*/ 84 h 1094"/>
              <a:gd name="T52" fmla="*/ 168 w 800"/>
              <a:gd name="T53" fmla="*/ 126 h 1094"/>
              <a:gd name="T54" fmla="*/ 294 w 800"/>
              <a:gd name="T55" fmla="*/ 84 h 1094"/>
              <a:gd name="T56" fmla="*/ 337 w 800"/>
              <a:gd name="T57" fmla="*/ 126 h 1094"/>
              <a:gd name="T58" fmla="*/ 463 w 800"/>
              <a:gd name="T59" fmla="*/ 84 h 1094"/>
              <a:gd name="T60" fmla="*/ 505 w 800"/>
              <a:gd name="T61" fmla="*/ 126 h 1094"/>
              <a:gd name="T62" fmla="*/ 631 w 800"/>
              <a:gd name="T63" fmla="*/ 84 h 1094"/>
              <a:gd name="T64" fmla="*/ 673 w 800"/>
              <a:gd name="T65" fmla="*/ 126 h 1094"/>
              <a:gd name="T66" fmla="*/ 716 w 800"/>
              <a:gd name="T67" fmla="*/ 84 h 1094"/>
              <a:gd name="T68" fmla="*/ 758 w 800"/>
              <a:gd name="T69" fmla="*/ 1010 h 1094"/>
              <a:gd name="T70" fmla="*/ 673 w 800"/>
              <a:gd name="T71" fmla="*/ 421 h 1094"/>
              <a:gd name="T72" fmla="*/ 126 w 800"/>
              <a:gd name="T73" fmla="*/ 379 h 1094"/>
              <a:gd name="T74" fmla="*/ 126 w 800"/>
              <a:gd name="T75" fmla="*/ 294 h 1094"/>
              <a:gd name="T76" fmla="*/ 673 w 800"/>
              <a:gd name="T77" fmla="*/ 252 h 1094"/>
              <a:gd name="T78" fmla="*/ 126 w 800"/>
              <a:gd name="T79" fmla="*/ 294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00" h="1094">
                <a:moveTo>
                  <a:pt x="126" y="673"/>
                </a:moveTo>
                <a:cubicBezTo>
                  <a:pt x="673" y="673"/>
                  <a:pt x="673" y="673"/>
                  <a:pt x="673" y="673"/>
                </a:cubicBezTo>
                <a:cubicBezTo>
                  <a:pt x="673" y="631"/>
                  <a:pt x="673" y="631"/>
                  <a:pt x="673" y="631"/>
                </a:cubicBezTo>
                <a:cubicBezTo>
                  <a:pt x="126" y="631"/>
                  <a:pt x="126" y="631"/>
                  <a:pt x="126" y="631"/>
                </a:cubicBezTo>
                <a:lnTo>
                  <a:pt x="126" y="673"/>
                </a:lnTo>
                <a:close/>
                <a:moveTo>
                  <a:pt x="126" y="926"/>
                </a:moveTo>
                <a:cubicBezTo>
                  <a:pt x="673" y="926"/>
                  <a:pt x="673" y="926"/>
                  <a:pt x="673" y="926"/>
                </a:cubicBezTo>
                <a:cubicBezTo>
                  <a:pt x="673" y="884"/>
                  <a:pt x="673" y="884"/>
                  <a:pt x="673" y="884"/>
                </a:cubicBezTo>
                <a:cubicBezTo>
                  <a:pt x="126" y="884"/>
                  <a:pt x="126" y="884"/>
                  <a:pt x="126" y="884"/>
                </a:cubicBezTo>
                <a:lnTo>
                  <a:pt x="126" y="926"/>
                </a:lnTo>
                <a:close/>
                <a:moveTo>
                  <a:pt x="126" y="547"/>
                </a:moveTo>
                <a:cubicBezTo>
                  <a:pt x="673" y="547"/>
                  <a:pt x="673" y="547"/>
                  <a:pt x="673" y="547"/>
                </a:cubicBezTo>
                <a:cubicBezTo>
                  <a:pt x="673" y="505"/>
                  <a:pt x="673" y="505"/>
                  <a:pt x="673" y="505"/>
                </a:cubicBezTo>
                <a:cubicBezTo>
                  <a:pt x="126" y="505"/>
                  <a:pt x="126" y="505"/>
                  <a:pt x="126" y="505"/>
                </a:cubicBezTo>
                <a:lnTo>
                  <a:pt x="126" y="547"/>
                </a:lnTo>
                <a:close/>
                <a:moveTo>
                  <a:pt x="126" y="800"/>
                </a:moveTo>
                <a:cubicBezTo>
                  <a:pt x="673" y="800"/>
                  <a:pt x="673" y="800"/>
                  <a:pt x="673" y="800"/>
                </a:cubicBezTo>
                <a:cubicBezTo>
                  <a:pt x="673" y="758"/>
                  <a:pt x="673" y="758"/>
                  <a:pt x="673" y="758"/>
                </a:cubicBezTo>
                <a:cubicBezTo>
                  <a:pt x="126" y="758"/>
                  <a:pt x="126" y="758"/>
                  <a:pt x="126" y="758"/>
                </a:cubicBezTo>
                <a:lnTo>
                  <a:pt x="126" y="800"/>
                </a:lnTo>
                <a:close/>
                <a:moveTo>
                  <a:pt x="716" y="42"/>
                </a:moveTo>
                <a:cubicBezTo>
                  <a:pt x="673" y="42"/>
                  <a:pt x="673" y="42"/>
                  <a:pt x="673" y="42"/>
                </a:cubicBezTo>
                <a:cubicBezTo>
                  <a:pt x="673" y="0"/>
                  <a:pt x="673" y="0"/>
                  <a:pt x="673" y="0"/>
                </a:cubicBezTo>
                <a:cubicBezTo>
                  <a:pt x="631" y="0"/>
                  <a:pt x="631" y="0"/>
                  <a:pt x="631" y="0"/>
                </a:cubicBezTo>
                <a:cubicBezTo>
                  <a:pt x="631" y="42"/>
                  <a:pt x="631" y="42"/>
                  <a:pt x="631" y="42"/>
                </a:cubicBezTo>
                <a:cubicBezTo>
                  <a:pt x="505" y="42"/>
                  <a:pt x="505" y="42"/>
                  <a:pt x="505" y="42"/>
                </a:cubicBezTo>
                <a:cubicBezTo>
                  <a:pt x="505" y="0"/>
                  <a:pt x="505" y="0"/>
                  <a:pt x="505" y="0"/>
                </a:cubicBezTo>
                <a:cubicBezTo>
                  <a:pt x="463" y="0"/>
                  <a:pt x="463" y="0"/>
                  <a:pt x="463" y="0"/>
                </a:cubicBezTo>
                <a:cubicBezTo>
                  <a:pt x="463" y="42"/>
                  <a:pt x="463" y="42"/>
                  <a:pt x="463" y="42"/>
                </a:cubicBezTo>
                <a:cubicBezTo>
                  <a:pt x="337" y="42"/>
                  <a:pt x="337" y="42"/>
                  <a:pt x="337" y="42"/>
                </a:cubicBezTo>
                <a:cubicBezTo>
                  <a:pt x="337" y="0"/>
                  <a:pt x="337" y="0"/>
                  <a:pt x="337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294" y="42"/>
                  <a:pt x="294" y="42"/>
                  <a:pt x="294" y="42"/>
                </a:cubicBezTo>
                <a:cubicBezTo>
                  <a:pt x="168" y="42"/>
                  <a:pt x="168" y="42"/>
                  <a:pt x="168" y="42"/>
                </a:cubicBezTo>
                <a:cubicBezTo>
                  <a:pt x="168" y="0"/>
                  <a:pt x="168" y="0"/>
                  <a:pt x="168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6" y="42"/>
                  <a:pt x="126" y="42"/>
                  <a:pt x="126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38" y="42"/>
                  <a:pt x="0" y="80"/>
                  <a:pt x="0" y="126"/>
                </a:cubicBezTo>
                <a:cubicBezTo>
                  <a:pt x="0" y="1010"/>
                  <a:pt x="0" y="1010"/>
                  <a:pt x="0" y="1010"/>
                </a:cubicBezTo>
                <a:cubicBezTo>
                  <a:pt x="0" y="1056"/>
                  <a:pt x="38" y="1094"/>
                  <a:pt x="84" y="1094"/>
                </a:cubicBezTo>
                <a:cubicBezTo>
                  <a:pt x="716" y="1094"/>
                  <a:pt x="716" y="1094"/>
                  <a:pt x="716" y="1094"/>
                </a:cubicBezTo>
                <a:cubicBezTo>
                  <a:pt x="762" y="1094"/>
                  <a:pt x="800" y="1056"/>
                  <a:pt x="800" y="1010"/>
                </a:cubicBezTo>
                <a:cubicBezTo>
                  <a:pt x="800" y="126"/>
                  <a:pt x="800" y="126"/>
                  <a:pt x="800" y="126"/>
                </a:cubicBezTo>
                <a:cubicBezTo>
                  <a:pt x="800" y="80"/>
                  <a:pt x="762" y="42"/>
                  <a:pt x="716" y="42"/>
                </a:cubicBezTo>
                <a:close/>
                <a:moveTo>
                  <a:pt x="758" y="1010"/>
                </a:moveTo>
                <a:cubicBezTo>
                  <a:pt x="758" y="1035"/>
                  <a:pt x="741" y="1052"/>
                  <a:pt x="716" y="1052"/>
                </a:cubicBezTo>
                <a:cubicBezTo>
                  <a:pt x="84" y="1052"/>
                  <a:pt x="84" y="1052"/>
                  <a:pt x="84" y="1052"/>
                </a:cubicBezTo>
                <a:cubicBezTo>
                  <a:pt x="63" y="1052"/>
                  <a:pt x="42" y="1035"/>
                  <a:pt x="42" y="1010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01"/>
                  <a:pt x="59" y="84"/>
                  <a:pt x="84" y="84"/>
                </a:cubicBezTo>
                <a:cubicBezTo>
                  <a:pt x="126" y="84"/>
                  <a:pt x="126" y="84"/>
                  <a:pt x="126" y="84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168" y="126"/>
                  <a:pt x="168" y="126"/>
                  <a:pt x="168" y="126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294" y="84"/>
                  <a:pt x="294" y="84"/>
                  <a:pt x="294" y="84"/>
                </a:cubicBezTo>
                <a:cubicBezTo>
                  <a:pt x="294" y="126"/>
                  <a:pt x="294" y="126"/>
                  <a:pt x="294" y="126"/>
                </a:cubicBezTo>
                <a:cubicBezTo>
                  <a:pt x="337" y="126"/>
                  <a:pt x="337" y="126"/>
                  <a:pt x="337" y="126"/>
                </a:cubicBezTo>
                <a:cubicBezTo>
                  <a:pt x="337" y="84"/>
                  <a:pt x="337" y="84"/>
                  <a:pt x="337" y="84"/>
                </a:cubicBezTo>
                <a:cubicBezTo>
                  <a:pt x="463" y="84"/>
                  <a:pt x="463" y="84"/>
                  <a:pt x="463" y="84"/>
                </a:cubicBezTo>
                <a:cubicBezTo>
                  <a:pt x="463" y="126"/>
                  <a:pt x="463" y="126"/>
                  <a:pt x="463" y="126"/>
                </a:cubicBezTo>
                <a:cubicBezTo>
                  <a:pt x="505" y="126"/>
                  <a:pt x="505" y="126"/>
                  <a:pt x="505" y="126"/>
                </a:cubicBezTo>
                <a:cubicBezTo>
                  <a:pt x="505" y="84"/>
                  <a:pt x="505" y="84"/>
                  <a:pt x="505" y="84"/>
                </a:cubicBezTo>
                <a:cubicBezTo>
                  <a:pt x="631" y="84"/>
                  <a:pt x="631" y="84"/>
                  <a:pt x="631" y="84"/>
                </a:cubicBezTo>
                <a:cubicBezTo>
                  <a:pt x="631" y="126"/>
                  <a:pt x="631" y="126"/>
                  <a:pt x="631" y="126"/>
                </a:cubicBezTo>
                <a:cubicBezTo>
                  <a:pt x="673" y="126"/>
                  <a:pt x="673" y="126"/>
                  <a:pt x="673" y="126"/>
                </a:cubicBezTo>
                <a:cubicBezTo>
                  <a:pt x="673" y="84"/>
                  <a:pt x="673" y="84"/>
                  <a:pt x="673" y="84"/>
                </a:cubicBezTo>
                <a:cubicBezTo>
                  <a:pt x="716" y="84"/>
                  <a:pt x="716" y="84"/>
                  <a:pt x="716" y="84"/>
                </a:cubicBezTo>
                <a:cubicBezTo>
                  <a:pt x="737" y="84"/>
                  <a:pt x="758" y="101"/>
                  <a:pt x="758" y="126"/>
                </a:cubicBezTo>
                <a:lnTo>
                  <a:pt x="758" y="1010"/>
                </a:lnTo>
                <a:close/>
                <a:moveTo>
                  <a:pt x="126" y="421"/>
                </a:moveTo>
                <a:cubicBezTo>
                  <a:pt x="673" y="421"/>
                  <a:pt x="673" y="421"/>
                  <a:pt x="673" y="421"/>
                </a:cubicBezTo>
                <a:cubicBezTo>
                  <a:pt x="673" y="379"/>
                  <a:pt x="673" y="379"/>
                  <a:pt x="673" y="379"/>
                </a:cubicBezTo>
                <a:cubicBezTo>
                  <a:pt x="126" y="379"/>
                  <a:pt x="126" y="379"/>
                  <a:pt x="126" y="379"/>
                </a:cubicBezTo>
                <a:lnTo>
                  <a:pt x="126" y="421"/>
                </a:lnTo>
                <a:close/>
                <a:moveTo>
                  <a:pt x="126" y="294"/>
                </a:moveTo>
                <a:cubicBezTo>
                  <a:pt x="673" y="294"/>
                  <a:pt x="673" y="294"/>
                  <a:pt x="673" y="294"/>
                </a:cubicBezTo>
                <a:cubicBezTo>
                  <a:pt x="673" y="252"/>
                  <a:pt x="673" y="252"/>
                  <a:pt x="673" y="252"/>
                </a:cubicBezTo>
                <a:cubicBezTo>
                  <a:pt x="126" y="252"/>
                  <a:pt x="126" y="252"/>
                  <a:pt x="126" y="252"/>
                </a:cubicBezTo>
                <a:lnTo>
                  <a:pt x="126" y="2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8" name="TextBox 56">
            <a:extLst>
              <a:ext uri="{FF2B5EF4-FFF2-40B4-BE49-F238E27FC236}">
                <a16:creationId xmlns:a16="http://schemas.microsoft.com/office/drawing/2014/main" id="{648BE5A1-82AD-54FE-0D6B-BFF778E04389}"/>
              </a:ext>
            </a:extLst>
          </p:cNvPr>
          <p:cNvSpPr txBox="1"/>
          <p:nvPr/>
        </p:nvSpPr>
        <p:spPr>
          <a:xfrm>
            <a:off x="233979" y="1288650"/>
            <a:ext cx="1200728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dirty="0">
                <a:solidFill>
                  <a:srgbClr val="FFFFFF"/>
                </a:solidFill>
              </a:rPr>
              <a:t>01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8CBA15-16D1-423E-2C09-AAC628C74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39"/>
          <a:stretch/>
        </p:blipFill>
        <p:spPr>
          <a:xfrm>
            <a:off x="762053" y="3214784"/>
            <a:ext cx="10667893" cy="3335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ounded Rectangle 32">
            <a:extLst>
              <a:ext uri="{FF2B5EF4-FFF2-40B4-BE49-F238E27FC236}">
                <a16:creationId xmlns:a16="http://schemas.microsoft.com/office/drawing/2014/main" id="{F8048F0A-92F2-E86D-AD1A-E89786535008}"/>
              </a:ext>
            </a:extLst>
          </p:cNvPr>
          <p:cNvSpPr/>
          <p:nvPr/>
        </p:nvSpPr>
        <p:spPr>
          <a:xfrm>
            <a:off x="-812799" y="2334500"/>
            <a:ext cx="5246252" cy="61726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25B3D939-A7AC-59EA-96C3-4D6E50151198}"/>
              </a:ext>
            </a:extLst>
          </p:cNvPr>
          <p:cNvSpPr/>
          <p:nvPr/>
        </p:nvSpPr>
        <p:spPr>
          <a:xfrm>
            <a:off x="3512895" y="2182852"/>
            <a:ext cx="920557" cy="92055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EABE7EF2-15E1-480C-A4A8-712CF1E76BBF}"/>
              </a:ext>
            </a:extLst>
          </p:cNvPr>
          <p:cNvSpPr txBox="1"/>
          <p:nvPr/>
        </p:nvSpPr>
        <p:spPr>
          <a:xfrm>
            <a:off x="728870" y="2330136"/>
            <a:ext cx="2770691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7000"/>
              </a:lnSpc>
            </a:pPr>
            <a:r>
              <a:rPr lang="en-US" sz="2133" dirty="0">
                <a:solidFill>
                  <a:srgbClr val="FFFFFF"/>
                </a:solidFill>
              </a:rPr>
              <a:t>Minimiser le RMSE</a:t>
            </a:r>
          </a:p>
          <a:p>
            <a:pPr algn="r">
              <a:lnSpc>
                <a:spcPct val="87000"/>
              </a:lnSpc>
            </a:pPr>
            <a:r>
              <a:rPr lang="en-US" sz="1600" dirty="0">
                <a:solidFill>
                  <a:srgbClr val="FFFFFF"/>
                </a:solidFill>
              </a:rPr>
              <a:t>Manuellement</a:t>
            </a:r>
          </a:p>
        </p:txBody>
      </p:sp>
      <p:sp>
        <p:nvSpPr>
          <p:cNvPr id="14" name="Freeform 41">
            <a:extLst>
              <a:ext uri="{FF2B5EF4-FFF2-40B4-BE49-F238E27FC236}">
                <a16:creationId xmlns:a16="http://schemas.microsoft.com/office/drawing/2014/main" id="{65EDF8EB-5C59-4F5A-878E-F18AFF13728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46672" y="2373786"/>
            <a:ext cx="453005" cy="548949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A3A48DEC-C078-DC1C-53A5-4AB274243BF9}"/>
              </a:ext>
            </a:extLst>
          </p:cNvPr>
          <p:cNvSpPr txBox="1"/>
          <p:nvPr/>
        </p:nvSpPr>
        <p:spPr>
          <a:xfrm>
            <a:off x="233979" y="2262058"/>
            <a:ext cx="1200728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dirty="0">
                <a:solidFill>
                  <a:srgbClr val="FFFFFF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326433356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/>
          <p:bldP spid="8" grpId="0"/>
          <p:bldP spid="11" grpId="0" animBg="1"/>
          <p:bldP spid="12" grpId="0" animBg="1"/>
          <p:bldP spid="13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/>
          <p:bldP spid="8" grpId="0"/>
          <p:bldP spid="11" grpId="0" animBg="1"/>
          <p:bldP spid="12" grpId="0" animBg="1"/>
          <p:bldP spid="13" grpId="0"/>
          <p:bldP spid="15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52785-35B2-A2DC-5608-25116BD1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Prophet Online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FAD6886-EC02-760A-2A52-CCB80C28D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102" y="2390740"/>
            <a:ext cx="10898957" cy="423534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86944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070869" y="856078"/>
            <a:ext cx="2208208" cy="2208208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4" name="Oval 13"/>
          <p:cNvSpPr/>
          <p:nvPr/>
        </p:nvSpPr>
        <p:spPr>
          <a:xfrm>
            <a:off x="1540233" y="325441"/>
            <a:ext cx="3269481" cy="3269481"/>
          </a:xfrm>
          <a:prstGeom prst="ellipse">
            <a:avLst/>
          </a:pr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2661178" y="1204083"/>
            <a:ext cx="1027591" cy="891608"/>
          </a:xfrm>
          <a:custGeom>
            <a:avLst/>
            <a:gdLst>
              <a:gd name="T0" fmla="*/ 455 w 829"/>
              <a:gd name="T1" fmla="*/ 0 h 719"/>
              <a:gd name="T2" fmla="*/ 38 w 829"/>
              <a:gd name="T3" fmla="*/ 301 h 719"/>
              <a:gd name="T4" fmla="*/ 225 w 829"/>
              <a:gd name="T5" fmla="*/ 275 h 719"/>
              <a:gd name="T6" fmla="*/ 284 w 829"/>
              <a:gd name="T7" fmla="*/ 138 h 719"/>
              <a:gd name="T8" fmla="*/ 570 w 829"/>
              <a:gd name="T9" fmla="*/ 171 h 719"/>
              <a:gd name="T10" fmla="*/ 718 w 829"/>
              <a:gd name="T11" fmla="*/ 338 h 719"/>
              <a:gd name="T12" fmla="*/ 818 w 829"/>
              <a:gd name="T13" fmla="*/ 207 h 719"/>
              <a:gd name="T14" fmla="*/ 612 w 829"/>
              <a:gd name="T15" fmla="*/ 255 h 719"/>
              <a:gd name="T16" fmla="*/ 558 w 829"/>
              <a:gd name="T17" fmla="*/ 117 h 719"/>
              <a:gd name="T18" fmla="*/ 277 w 829"/>
              <a:gd name="T19" fmla="*/ 116 h 719"/>
              <a:gd name="T20" fmla="*/ 217 w 829"/>
              <a:gd name="T21" fmla="*/ 254 h 719"/>
              <a:gd name="T22" fmla="*/ 58 w 829"/>
              <a:gd name="T23" fmla="*/ 292 h 719"/>
              <a:gd name="T24" fmla="*/ 455 w 829"/>
              <a:gd name="T25" fmla="*/ 22 h 719"/>
              <a:gd name="T26" fmla="*/ 765 w 829"/>
              <a:gd name="T27" fmla="*/ 315 h 719"/>
              <a:gd name="T28" fmla="*/ 276 w 829"/>
              <a:gd name="T29" fmla="*/ 574 h 719"/>
              <a:gd name="T30" fmla="*/ 276 w 829"/>
              <a:gd name="T31" fmla="*/ 559 h 719"/>
              <a:gd name="T32" fmla="*/ 312 w 829"/>
              <a:gd name="T33" fmla="*/ 523 h 719"/>
              <a:gd name="T34" fmla="*/ 225 w 829"/>
              <a:gd name="T35" fmla="*/ 667 h 719"/>
              <a:gd name="T36" fmla="*/ 276 w 829"/>
              <a:gd name="T37" fmla="*/ 616 h 719"/>
              <a:gd name="T38" fmla="*/ 276 w 829"/>
              <a:gd name="T39" fmla="*/ 632 h 719"/>
              <a:gd name="T40" fmla="*/ 276 w 829"/>
              <a:gd name="T41" fmla="*/ 327 h 719"/>
              <a:gd name="T42" fmla="*/ 327 w 829"/>
              <a:gd name="T43" fmla="*/ 379 h 719"/>
              <a:gd name="T44" fmla="*/ 240 w 829"/>
              <a:gd name="T45" fmla="*/ 379 h 719"/>
              <a:gd name="T46" fmla="*/ 276 w 829"/>
              <a:gd name="T47" fmla="*/ 414 h 719"/>
              <a:gd name="T48" fmla="*/ 552 w 829"/>
              <a:gd name="T49" fmla="*/ 719 h 719"/>
              <a:gd name="T50" fmla="*/ 552 w 829"/>
              <a:gd name="T51" fmla="*/ 703 h 719"/>
              <a:gd name="T52" fmla="*/ 588 w 829"/>
              <a:gd name="T53" fmla="*/ 667 h 719"/>
              <a:gd name="T54" fmla="*/ 501 w 829"/>
              <a:gd name="T55" fmla="*/ 523 h 719"/>
              <a:gd name="T56" fmla="*/ 552 w 829"/>
              <a:gd name="T57" fmla="*/ 472 h 719"/>
              <a:gd name="T58" fmla="*/ 552 w 829"/>
              <a:gd name="T59" fmla="*/ 487 h 719"/>
              <a:gd name="T60" fmla="*/ 414 w 829"/>
              <a:gd name="T61" fmla="*/ 327 h 719"/>
              <a:gd name="T62" fmla="*/ 465 w 829"/>
              <a:gd name="T63" fmla="*/ 379 h 719"/>
              <a:gd name="T64" fmla="*/ 378 w 829"/>
              <a:gd name="T65" fmla="*/ 379 h 719"/>
              <a:gd name="T66" fmla="*/ 414 w 829"/>
              <a:gd name="T67" fmla="*/ 414 h 719"/>
              <a:gd name="T68" fmla="*/ 414 w 829"/>
              <a:gd name="T69" fmla="*/ 719 h 719"/>
              <a:gd name="T70" fmla="*/ 414 w 829"/>
              <a:gd name="T71" fmla="*/ 703 h 719"/>
              <a:gd name="T72" fmla="*/ 450 w 829"/>
              <a:gd name="T73" fmla="*/ 667 h 719"/>
              <a:gd name="T74" fmla="*/ 363 w 829"/>
              <a:gd name="T75" fmla="*/ 523 h 719"/>
              <a:gd name="T76" fmla="*/ 414 w 829"/>
              <a:gd name="T77" fmla="*/ 472 h 719"/>
              <a:gd name="T78" fmla="*/ 414 w 829"/>
              <a:gd name="T79" fmla="*/ 487 h 719"/>
              <a:gd name="T80" fmla="*/ 552 w 829"/>
              <a:gd name="T81" fmla="*/ 327 h 719"/>
              <a:gd name="T82" fmla="*/ 604 w 829"/>
              <a:gd name="T83" fmla="*/ 379 h 719"/>
              <a:gd name="T84" fmla="*/ 517 w 829"/>
              <a:gd name="T85" fmla="*/ 379 h 719"/>
              <a:gd name="T86" fmla="*/ 552 w 829"/>
              <a:gd name="T87" fmla="*/ 414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9" h="719">
                <a:moveTo>
                  <a:pt x="818" y="207"/>
                </a:moveTo>
                <a:cubicBezTo>
                  <a:pt x="801" y="116"/>
                  <a:pt x="695" y="12"/>
                  <a:pt x="554" y="3"/>
                </a:cubicBezTo>
                <a:cubicBezTo>
                  <a:pt x="525" y="1"/>
                  <a:pt x="491" y="0"/>
                  <a:pt x="455" y="0"/>
                </a:cubicBezTo>
                <a:cubicBezTo>
                  <a:pt x="350" y="0"/>
                  <a:pt x="252" y="8"/>
                  <a:pt x="252" y="8"/>
                </a:cubicBezTo>
                <a:cubicBezTo>
                  <a:pt x="247" y="8"/>
                  <a:pt x="140" y="13"/>
                  <a:pt x="68" y="102"/>
                </a:cubicBezTo>
                <a:cubicBezTo>
                  <a:pt x="0" y="186"/>
                  <a:pt x="20" y="263"/>
                  <a:pt x="38" y="301"/>
                </a:cubicBezTo>
                <a:cubicBezTo>
                  <a:pt x="45" y="316"/>
                  <a:pt x="61" y="326"/>
                  <a:pt x="79" y="326"/>
                </a:cubicBezTo>
                <a:cubicBezTo>
                  <a:pt x="85" y="326"/>
                  <a:pt x="90" y="325"/>
                  <a:pt x="96" y="323"/>
                </a:cubicBezTo>
                <a:cubicBezTo>
                  <a:pt x="225" y="275"/>
                  <a:pt x="225" y="275"/>
                  <a:pt x="225" y="275"/>
                </a:cubicBezTo>
                <a:cubicBezTo>
                  <a:pt x="245" y="268"/>
                  <a:pt x="261" y="245"/>
                  <a:pt x="261" y="224"/>
                </a:cubicBezTo>
                <a:cubicBezTo>
                  <a:pt x="263" y="169"/>
                  <a:pt x="263" y="169"/>
                  <a:pt x="263" y="169"/>
                </a:cubicBezTo>
                <a:cubicBezTo>
                  <a:pt x="263" y="156"/>
                  <a:pt x="273" y="141"/>
                  <a:pt x="284" y="138"/>
                </a:cubicBezTo>
                <a:cubicBezTo>
                  <a:pt x="311" y="129"/>
                  <a:pt x="361" y="118"/>
                  <a:pt x="432" y="122"/>
                </a:cubicBezTo>
                <a:cubicBezTo>
                  <a:pt x="495" y="124"/>
                  <a:pt x="531" y="132"/>
                  <a:pt x="551" y="139"/>
                </a:cubicBezTo>
                <a:cubicBezTo>
                  <a:pt x="562" y="142"/>
                  <a:pt x="570" y="159"/>
                  <a:pt x="570" y="171"/>
                </a:cubicBezTo>
                <a:cubicBezTo>
                  <a:pt x="569" y="221"/>
                  <a:pt x="569" y="221"/>
                  <a:pt x="569" y="221"/>
                </a:cubicBezTo>
                <a:cubicBezTo>
                  <a:pt x="569" y="241"/>
                  <a:pt x="583" y="265"/>
                  <a:pt x="602" y="275"/>
                </a:cubicBezTo>
                <a:cubicBezTo>
                  <a:pt x="718" y="338"/>
                  <a:pt x="718" y="338"/>
                  <a:pt x="718" y="338"/>
                </a:cubicBezTo>
                <a:cubicBezTo>
                  <a:pt x="726" y="342"/>
                  <a:pt x="736" y="344"/>
                  <a:pt x="745" y="344"/>
                </a:cubicBezTo>
                <a:cubicBezTo>
                  <a:pt x="760" y="344"/>
                  <a:pt x="773" y="339"/>
                  <a:pt x="781" y="331"/>
                </a:cubicBezTo>
                <a:cubicBezTo>
                  <a:pt x="804" y="307"/>
                  <a:pt x="829" y="266"/>
                  <a:pt x="818" y="207"/>
                </a:cubicBezTo>
                <a:close/>
                <a:moveTo>
                  <a:pt x="765" y="315"/>
                </a:moveTo>
                <a:cubicBezTo>
                  <a:pt x="759" y="322"/>
                  <a:pt x="739" y="323"/>
                  <a:pt x="729" y="318"/>
                </a:cubicBezTo>
                <a:cubicBezTo>
                  <a:pt x="612" y="255"/>
                  <a:pt x="612" y="255"/>
                  <a:pt x="612" y="255"/>
                </a:cubicBezTo>
                <a:cubicBezTo>
                  <a:pt x="601" y="249"/>
                  <a:pt x="592" y="233"/>
                  <a:pt x="592" y="221"/>
                </a:cubicBezTo>
                <a:cubicBezTo>
                  <a:pt x="593" y="171"/>
                  <a:pt x="593" y="171"/>
                  <a:pt x="593" y="171"/>
                </a:cubicBezTo>
                <a:cubicBezTo>
                  <a:pt x="593" y="151"/>
                  <a:pt x="579" y="124"/>
                  <a:pt x="558" y="117"/>
                </a:cubicBezTo>
                <a:cubicBezTo>
                  <a:pt x="528" y="108"/>
                  <a:pt x="485" y="101"/>
                  <a:pt x="433" y="99"/>
                </a:cubicBezTo>
                <a:cubicBezTo>
                  <a:pt x="424" y="99"/>
                  <a:pt x="416" y="98"/>
                  <a:pt x="408" y="98"/>
                </a:cubicBezTo>
                <a:cubicBezTo>
                  <a:pt x="346" y="98"/>
                  <a:pt x="303" y="108"/>
                  <a:pt x="277" y="116"/>
                </a:cubicBezTo>
                <a:cubicBezTo>
                  <a:pt x="258" y="123"/>
                  <a:pt x="241" y="146"/>
                  <a:pt x="240" y="168"/>
                </a:cubicBezTo>
                <a:cubicBezTo>
                  <a:pt x="239" y="223"/>
                  <a:pt x="239" y="223"/>
                  <a:pt x="239" y="223"/>
                </a:cubicBezTo>
                <a:cubicBezTo>
                  <a:pt x="239" y="235"/>
                  <a:pt x="228" y="250"/>
                  <a:pt x="217" y="254"/>
                </a:cubicBezTo>
                <a:cubicBezTo>
                  <a:pt x="88" y="302"/>
                  <a:pt x="88" y="302"/>
                  <a:pt x="88" y="302"/>
                </a:cubicBezTo>
                <a:cubicBezTo>
                  <a:pt x="85" y="303"/>
                  <a:pt x="82" y="303"/>
                  <a:pt x="79" y="303"/>
                </a:cubicBezTo>
                <a:cubicBezTo>
                  <a:pt x="70" y="303"/>
                  <a:pt x="61" y="299"/>
                  <a:pt x="58" y="292"/>
                </a:cubicBezTo>
                <a:cubicBezTo>
                  <a:pt x="43" y="258"/>
                  <a:pt x="25" y="191"/>
                  <a:pt x="85" y="116"/>
                </a:cubicBezTo>
                <a:cubicBezTo>
                  <a:pt x="151" y="36"/>
                  <a:pt x="252" y="30"/>
                  <a:pt x="253" y="30"/>
                </a:cubicBezTo>
                <a:cubicBezTo>
                  <a:pt x="254" y="30"/>
                  <a:pt x="352" y="22"/>
                  <a:pt x="455" y="22"/>
                </a:cubicBezTo>
                <a:cubicBezTo>
                  <a:pt x="491" y="22"/>
                  <a:pt x="524" y="23"/>
                  <a:pt x="552" y="25"/>
                </a:cubicBezTo>
                <a:cubicBezTo>
                  <a:pt x="679" y="34"/>
                  <a:pt x="780" y="128"/>
                  <a:pt x="796" y="211"/>
                </a:cubicBezTo>
                <a:cubicBezTo>
                  <a:pt x="805" y="261"/>
                  <a:pt x="784" y="295"/>
                  <a:pt x="765" y="315"/>
                </a:cubicBezTo>
                <a:close/>
                <a:moveTo>
                  <a:pt x="276" y="472"/>
                </a:moveTo>
                <a:cubicBezTo>
                  <a:pt x="248" y="472"/>
                  <a:pt x="225" y="495"/>
                  <a:pt x="225" y="523"/>
                </a:cubicBezTo>
                <a:cubicBezTo>
                  <a:pt x="225" y="551"/>
                  <a:pt x="248" y="574"/>
                  <a:pt x="276" y="574"/>
                </a:cubicBezTo>
                <a:cubicBezTo>
                  <a:pt x="304" y="574"/>
                  <a:pt x="327" y="551"/>
                  <a:pt x="327" y="523"/>
                </a:cubicBezTo>
                <a:cubicBezTo>
                  <a:pt x="327" y="495"/>
                  <a:pt x="304" y="472"/>
                  <a:pt x="276" y="472"/>
                </a:cubicBezTo>
                <a:close/>
                <a:moveTo>
                  <a:pt x="276" y="559"/>
                </a:moveTo>
                <a:cubicBezTo>
                  <a:pt x="256" y="559"/>
                  <a:pt x="240" y="543"/>
                  <a:pt x="240" y="523"/>
                </a:cubicBezTo>
                <a:cubicBezTo>
                  <a:pt x="240" y="503"/>
                  <a:pt x="256" y="487"/>
                  <a:pt x="276" y="487"/>
                </a:cubicBezTo>
                <a:cubicBezTo>
                  <a:pt x="296" y="487"/>
                  <a:pt x="312" y="503"/>
                  <a:pt x="312" y="523"/>
                </a:cubicBezTo>
                <a:cubicBezTo>
                  <a:pt x="312" y="543"/>
                  <a:pt x="296" y="559"/>
                  <a:pt x="276" y="559"/>
                </a:cubicBezTo>
                <a:close/>
                <a:moveTo>
                  <a:pt x="276" y="616"/>
                </a:moveTo>
                <a:cubicBezTo>
                  <a:pt x="248" y="616"/>
                  <a:pt x="225" y="639"/>
                  <a:pt x="225" y="667"/>
                </a:cubicBezTo>
                <a:cubicBezTo>
                  <a:pt x="225" y="696"/>
                  <a:pt x="248" y="719"/>
                  <a:pt x="276" y="719"/>
                </a:cubicBezTo>
                <a:cubicBezTo>
                  <a:pt x="304" y="719"/>
                  <a:pt x="327" y="696"/>
                  <a:pt x="327" y="667"/>
                </a:cubicBezTo>
                <a:cubicBezTo>
                  <a:pt x="327" y="639"/>
                  <a:pt x="304" y="616"/>
                  <a:pt x="276" y="616"/>
                </a:cubicBezTo>
                <a:close/>
                <a:moveTo>
                  <a:pt x="276" y="703"/>
                </a:moveTo>
                <a:cubicBezTo>
                  <a:pt x="256" y="703"/>
                  <a:pt x="240" y="687"/>
                  <a:pt x="240" y="667"/>
                </a:cubicBezTo>
                <a:cubicBezTo>
                  <a:pt x="240" y="648"/>
                  <a:pt x="256" y="632"/>
                  <a:pt x="276" y="632"/>
                </a:cubicBezTo>
                <a:cubicBezTo>
                  <a:pt x="296" y="632"/>
                  <a:pt x="312" y="648"/>
                  <a:pt x="312" y="667"/>
                </a:cubicBezTo>
                <a:cubicBezTo>
                  <a:pt x="312" y="687"/>
                  <a:pt x="296" y="703"/>
                  <a:pt x="276" y="703"/>
                </a:cubicBezTo>
                <a:close/>
                <a:moveTo>
                  <a:pt x="276" y="327"/>
                </a:moveTo>
                <a:cubicBezTo>
                  <a:pt x="248" y="327"/>
                  <a:pt x="225" y="350"/>
                  <a:pt x="225" y="379"/>
                </a:cubicBezTo>
                <a:cubicBezTo>
                  <a:pt x="225" y="407"/>
                  <a:pt x="248" y="430"/>
                  <a:pt x="276" y="430"/>
                </a:cubicBezTo>
                <a:cubicBezTo>
                  <a:pt x="304" y="430"/>
                  <a:pt x="327" y="407"/>
                  <a:pt x="327" y="379"/>
                </a:cubicBezTo>
                <a:cubicBezTo>
                  <a:pt x="327" y="350"/>
                  <a:pt x="304" y="327"/>
                  <a:pt x="276" y="327"/>
                </a:cubicBezTo>
                <a:close/>
                <a:moveTo>
                  <a:pt x="276" y="414"/>
                </a:moveTo>
                <a:cubicBezTo>
                  <a:pt x="256" y="414"/>
                  <a:pt x="240" y="398"/>
                  <a:pt x="240" y="379"/>
                </a:cubicBezTo>
                <a:cubicBezTo>
                  <a:pt x="240" y="359"/>
                  <a:pt x="256" y="343"/>
                  <a:pt x="276" y="343"/>
                </a:cubicBezTo>
                <a:cubicBezTo>
                  <a:pt x="296" y="343"/>
                  <a:pt x="312" y="359"/>
                  <a:pt x="312" y="379"/>
                </a:cubicBezTo>
                <a:cubicBezTo>
                  <a:pt x="312" y="398"/>
                  <a:pt x="296" y="414"/>
                  <a:pt x="276" y="414"/>
                </a:cubicBezTo>
                <a:close/>
                <a:moveTo>
                  <a:pt x="552" y="616"/>
                </a:moveTo>
                <a:cubicBezTo>
                  <a:pt x="524" y="616"/>
                  <a:pt x="501" y="639"/>
                  <a:pt x="501" y="667"/>
                </a:cubicBezTo>
                <a:cubicBezTo>
                  <a:pt x="501" y="696"/>
                  <a:pt x="524" y="719"/>
                  <a:pt x="552" y="719"/>
                </a:cubicBezTo>
                <a:cubicBezTo>
                  <a:pt x="581" y="719"/>
                  <a:pt x="604" y="696"/>
                  <a:pt x="604" y="667"/>
                </a:cubicBezTo>
                <a:cubicBezTo>
                  <a:pt x="604" y="639"/>
                  <a:pt x="581" y="616"/>
                  <a:pt x="552" y="616"/>
                </a:cubicBezTo>
                <a:close/>
                <a:moveTo>
                  <a:pt x="552" y="703"/>
                </a:moveTo>
                <a:cubicBezTo>
                  <a:pt x="533" y="703"/>
                  <a:pt x="517" y="687"/>
                  <a:pt x="517" y="667"/>
                </a:cubicBezTo>
                <a:cubicBezTo>
                  <a:pt x="517" y="648"/>
                  <a:pt x="533" y="632"/>
                  <a:pt x="552" y="632"/>
                </a:cubicBezTo>
                <a:cubicBezTo>
                  <a:pt x="572" y="632"/>
                  <a:pt x="588" y="648"/>
                  <a:pt x="588" y="667"/>
                </a:cubicBezTo>
                <a:cubicBezTo>
                  <a:pt x="588" y="687"/>
                  <a:pt x="572" y="703"/>
                  <a:pt x="552" y="703"/>
                </a:cubicBezTo>
                <a:close/>
                <a:moveTo>
                  <a:pt x="552" y="472"/>
                </a:moveTo>
                <a:cubicBezTo>
                  <a:pt x="524" y="472"/>
                  <a:pt x="501" y="495"/>
                  <a:pt x="501" y="523"/>
                </a:cubicBezTo>
                <a:cubicBezTo>
                  <a:pt x="501" y="551"/>
                  <a:pt x="524" y="574"/>
                  <a:pt x="552" y="574"/>
                </a:cubicBezTo>
                <a:cubicBezTo>
                  <a:pt x="581" y="574"/>
                  <a:pt x="604" y="551"/>
                  <a:pt x="604" y="523"/>
                </a:cubicBezTo>
                <a:cubicBezTo>
                  <a:pt x="604" y="495"/>
                  <a:pt x="581" y="472"/>
                  <a:pt x="552" y="472"/>
                </a:cubicBezTo>
                <a:close/>
                <a:moveTo>
                  <a:pt x="552" y="559"/>
                </a:moveTo>
                <a:cubicBezTo>
                  <a:pt x="533" y="559"/>
                  <a:pt x="517" y="543"/>
                  <a:pt x="517" y="523"/>
                </a:cubicBezTo>
                <a:cubicBezTo>
                  <a:pt x="517" y="503"/>
                  <a:pt x="533" y="487"/>
                  <a:pt x="552" y="487"/>
                </a:cubicBezTo>
                <a:cubicBezTo>
                  <a:pt x="572" y="487"/>
                  <a:pt x="588" y="503"/>
                  <a:pt x="588" y="523"/>
                </a:cubicBezTo>
                <a:cubicBezTo>
                  <a:pt x="588" y="543"/>
                  <a:pt x="572" y="559"/>
                  <a:pt x="552" y="559"/>
                </a:cubicBezTo>
                <a:close/>
                <a:moveTo>
                  <a:pt x="414" y="327"/>
                </a:moveTo>
                <a:cubicBezTo>
                  <a:pt x="386" y="327"/>
                  <a:pt x="363" y="350"/>
                  <a:pt x="363" y="379"/>
                </a:cubicBezTo>
                <a:cubicBezTo>
                  <a:pt x="363" y="407"/>
                  <a:pt x="386" y="430"/>
                  <a:pt x="414" y="430"/>
                </a:cubicBezTo>
                <a:cubicBezTo>
                  <a:pt x="442" y="430"/>
                  <a:pt x="465" y="407"/>
                  <a:pt x="465" y="379"/>
                </a:cubicBezTo>
                <a:cubicBezTo>
                  <a:pt x="465" y="350"/>
                  <a:pt x="442" y="327"/>
                  <a:pt x="414" y="327"/>
                </a:cubicBezTo>
                <a:close/>
                <a:moveTo>
                  <a:pt x="414" y="414"/>
                </a:moveTo>
                <a:cubicBezTo>
                  <a:pt x="394" y="414"/>
                  <a:pt x="378" y="398"/>
                  <a:pt x="378" y="379"/>
                </a:cubicBezTo>
                <a:cubicBezTo>
                  <a:pt x="378" y="359"/>
                  <a:pt x="394" y="343"/>
                  <a:pt x="414" y="343"/>
                </a:cubicBezTo>
                <a:cubicBezTo>
                  <a:pt x="434" y="343"/>
                  <a:pt x="450" y="359"/>
                  <a:pt x="450" y="379"/>
                </a:cubicBezTo>
                <a:cubicBezTo>
                  <a:pt x="450" y="398"/>
                  <a:pt x="434" y="414"/>
                  <a:pt x="414" y="414"/>
                </a:cubicBezTo>
                <a:close/>
                <a:moveTo>
                  <a:pt x="414" y="616"/>
                </a:moveTo>
                <a:cubicBezTo>
                  <a:pt x="386" y="616"/>
                  <a:pt x="363" y="639"/>
                  <a:pt x="363" y="667"/>
                </a:cubicBezTo>
                <a:cubicBezTo>
                  <a:pt x="363" y="696"/>
                  <a:pt x="386" y="719"/>
                  <a:pt x="414" y="719"/>
                </a:cubicBezTo>
                <a:cubicBezTo>
                  <a:pt x="442" y="719"/>
                  <a:pt x="465" y="696"/>
                  <a:pt x="465" y="667"/>
                </a:cubicBezTo>
                <a:cubicBezTo>
                  <a:pt x="465" y="639"/>
                  <a:pt x="442" y="616"/>
                  <a:pt x="414" y="616"/>
                </a:cubicBezTo>
                <a:close/>
                <a:moveTo>
                  <a:pt x="414" y="703"/>
                </a:moveTo>
                <a:cubicBezTo>
                  <a:pt x="394" y="703"/>
                  <a:pt x="378" y="687"/>
                  <a:pt x="378" y="667"/>
                </a:cubicBezTo>
                <a:cubicBezTo>
                  <a:pt x="378" y="648"/>
                  <a:pt x="394" y="632"/>
                  <a:pt x="414" y="632"/>
                </a:cubicBezTo>
                <a:cubicBezTo>
                  <a:pt x="434" y="632"/>
                  <a:pt x="450" y="648"/>
                  <a:pt x="450" y="667"/>
                </a:cubicBezTo>
                <a:cubicBezTo>
                  <a:pt x="450" y="687"/>
                  <a:pt x="434" y="703"/>
                  <a:pt x="414" y="703"/>
                </a:cubicBezTo>
                <a:close/>
                <a:moveTo>
                  <a:pt x="414" y="472"/>
                </a:moveTo>
                <a:cubicBezTo>
                  <a:pt x="386" y="472"/>
                  <a:pt x="363" y="495"/>
                  <a:pt x="363" y="523"/>
                </a:cubicBezTo>
                <a:cubicBezTo>
                  <a:pt x="363" y="551"/>
                  <a:pt x="386" y="574"/>
                  <a:pt x="414" y="574"/>
                </a:cubicBezTo>
                <a:cubicBezTo>
                  <a:pt x="442" y="574"/>
                  <a:pt x="465" y="551"/>
                  <a:pt x="465" y="523"/>
                </a:cubicBezTo>
                <a:cubicBezTo>
                  <a:pt x="465" y="495"/>
                  <a:pt x="442" y="472"/>
                  <a:pt x="414" y="472"/>
                </a:cubicBezTo>
                <a:close/>
                <a:moveTo>
                  <a:pt x="414" y="559"/>
                </a:moveTo>
                <a:cubicBezTo>
                  <a:pt x="394" y="559"/>
                  <a:pt x="378" y="543"/>
                  <a:pt x="378" y="523"/>
                </a:cubicBezTo>
                <a:cubicBezTo>
                  <a:pt x="378" y="503"/>
                  <a:pt x="394" y="487"/>
                  <a:pt x="414" y="487"/>
                </a:cubicBezTo>
                <a:cubicBezTo>
                  <a:pt x="434" y="487"/>
                  <a:pt x="450" y="503"/>
                  <a:pt x="450" y="523"/>
                </a:cubicBezTo>
                <a:cubicBezTo>
                  <a:pt x="450" y="543"/>
                  <a:pt x="434" y="559"/>
                  <a:pt x="414" y="559"/>
                </a:cubicBezTo>
                <a:close/>
                <a:moveTo>
                  <a:pt x="552" y="327"/>
                </a:moveTo>
                <a:cubicBezTo>
                  <a:pt x="524" y="327"/>
                  <a:pt x="501" y="350"/>
                  <a:pt x="501" y="379"/>
                </a:cubicBezTo>
                <a:cubicBezTo>
                  <a:pt x="501" y="407"/>
                  <a:pt x="524" y="430"/>
                  <a:pt x="552" y="430"/>
                </a:cubicBezTo>
                <a:cubicBezTo>
                  <a:pt x="581" y="430"/>
                  <a:pt x="604" y="407"/>
                  <a:pt x="604" y="379"/>
                </a:cubicBezTo>
                <a:cubicBezTo>
                  <a:pt x="604" y="350"/>
                  <a:pt x="581" y="327"/>
                  <a:pt x="552" y="327"/>
                </a:cubicBezTo>
                <a:close/>
                <a:moveTo>
                  <a:pt x="552" y="414"/>
                </a:moveTo>
                <a:cubicBezTo>
                  <a:pt x="533" y="414"/>
                  <a:pt x="517" y="398"/>
                  <a:pt x="517" y="379"/>
                </a:cubicBezTo>
                <a:cubicBezTo>
                  <a:pt x="517" y="359"/>
                  <a:pt x="533" y="343"/>
                  <a:pt x="552" y="343"/>
                </a:cubicBezTo>
                <a:cubicBezTo>
                  <a:pt x="572" y="343"/>
                  <a:pt x="588" y="359"/>
                  <a:pt x="588" y="379"/>
                </a:cubicBezTo>
                <a:cubicBezTo>
                  <a:pt x="588" y="398"/>
                  <a:pt x="572" y="414"/>
                  <a:pt x="552" y="41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5" name="Oval 4"/>
          <p:cNvSpPr/>
          <p:nvPr/>
        </p:nvSpPr>
        <p:spPr>
          <a:xfrm>
            <a:off x="4321773" y="2695663"/>
            <a:ext cx="3236801" cy="3236803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8" name="Oval 7"/>
          <p:cNvSpPr/>
          <p:nvPr/>
        </p:nvSpPr>
        <p:spPr>
          <a:xfrm>
            <a:off x="1493972" y="4210988"/>
            <a:ext cx="2192201" cy="2192201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0" name="Oval 9"/>
          <p:cNvSpPr/>
          <p:nvPr/>
        </p:nvSpPr>
        <p:spPr>
          <a:xfrm>
            <a:off x="8185546" y="4294415"/>
            <a:ext cx="2635305" cy="2635307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 </a:t>
            </a:r>
          </a:p>
        </p:txBody>
      </p:sp>
      <p:sp>
        <p:nvSpPr>
          <p:cNvPr id="11" name="Oval 10"/>
          <p:cNvSpPr/>
          <p:nvPr/>
        </p:nvSpPr>
        <p:spPr>
          <a:xfrm>
            <a:off x="3949679" y="2282198"/>
            <a:ext cx="4069445" cy="4069445"/>
          </a:xfrm>
          <a:prstGeom prst="ellipse">
            <a:avLst/>
          </a:pr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12" name="Oval 11"/>
          <p:cNvSpPr/>
          <p:nvPr/>
        </p:nvSpPr>
        <p:spPr>
          <a:xfrm>
            <a:off x="7797836" y="3906705"/>
            <a:ext cx="3410725" cy="3410727"/>
          </a:xfrm>
          <a:prstGeom prst="ellipse">
            <a:avLst/>
          </a:pr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008503" y="375370"/>
            <a:ext cx="2937655" cy="2937656"/>
            <a:chOff x="4959559" y="-41419"/>
            <a:chExt cx="1921265" cy="1921266"/>
          </a:xfrm>
        </p:grpSpPr>
        <p:sp>
          <p:nvSpPr>
            <p:cNvPr id="9" name="Oval 8"/>
            <p:cNvSpPr/>
            <p:nvPr/>
          </p:nvSpPr>
          <p:spPr>
            <a:xfrm>
              <a:off x="5238044" y="237066"/>
              <a:ext cx="1364295" cy="1364296"/>
            </a:xfrm>
            <a:prstGeom prst="ellipse">
              <a:avLst/>
            </a:prstGeom>
            <a:solidFill>
              <a:schemeClr val="bg1"/>
            </a:solidFill>
            <a:ln w="1905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13" name="Oval 12"/>
            <p:cNvSpPr/>
            <p:nvPr/>
          </p:nvSpPr>
          <p:spPr>
            <a:xfrm>
              <a:off x="4959559" y="-41419"/>
              <a:ext cx="1921265" cy="1921266"/>
            </a:xfrm>
            <a:prstGeom prst="ellipse">
              <a:avLst/>
            </a:prstGeom>
            <a:noFill/>
            <a:ln w="2540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sp>
        <p:nvSpPr>
          <p:cNvPr id="15" name="Oval 14"/>
          <p:cNvSpPr/>
          <p:nvPr/>
        </p:nvSpPr>
        <p:spPr>
          <a:xfrm>
            <a:off x="1106694" y="3823710"/>
            <a:ext cx="2966756" cy="2966756"/>
          </a:xfrm>
          <a:prstGeom prst="ellipse">
            <a:avLst/>
          </a:prstGeom>
          <a:noFill/>
          <a:ln w="25400" cap="rnd" cmpd="sng">
            <a:solidFill>
              <a:schemeClr val="bg1">
                <a:lumMod val="6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grpSp>
        <p:nvGrpSpPr>
          <p:cNvPr id="19" name="Group 18"/>
          <p:cNvGrpSpPr/>
          <p:nvPr/>
        </p:nvGrpSpPr>
        <p:grpSpPr>
          <a:xfrm>
            <a:off x="-101599" y="1230869"/>
            <a:ext cx="1614116" cy="1614117"/>
            <a:chOff x="1312261" y="1239862"/>
            <a:chExt cx="1396424" cy="1396425"/>
          </a:xfrm>
        </p:grpSpPr>
        <p:sp>
          <p:nvSpPr>
            <p:cNvPr id="17" name="Oval 16"/>
            <p:cNvSpPr/>
            <p:nvPr/>
          </p:nvSpPr>
          <p:spPr>
            <a:xfrm>
              <a:off x="1613552" y="1541153"/>
              <a:ext cx="793841" cy="793844"/>
            </a:xfrm>
            <a:prstGeom prst="ellipse">
              <a:avLst/>
            </a:prstGeom>
            <a:solidFill>
              <a:schemeClr val="bg2">
                <a:lumMod val="75000"/>
                <a:alpha val="20000"/>
              </a:schemeClr>
            </a:solidFill>
            <a:ln w="190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312261" y="1239862"/>
              <a:ext cx="1396424" cy="1396425"/>
            </a:xfrm>
            <a:prstGeom prst="ellipse">
              <a:avLst/>
            </a:prstGeom>
            <a:noFill/>
            <a:ln w="2540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sp>
        <p:nvSpPr>
          <p:cNvPr id="23" name="Freeform 33"/>
          <p:cNvSpPr>
            <a:spLocks noEditPoints="1"/>
          </p:cNvSpPr>
          <p:nvPr/>
        </p:nvSpPr>
        <p:spPr bwMode="auto">
          <a:xfrm>
            <a:off x="2224982" y="4450063"/>
            <a:ext cx="698929" cy="732905"/>
          </a:xfrm>
          <a:custGeom>
            <a:avLst/>
            <a:gdLst>
              <a:gd name="T0" fmla="*/ 787 w 800"/>
              <a:gd name="T1" fmla="*/ 260 h 839"/>
              <a:gd name="T2" fmla="*/ 569 w 800"/>
              <a:gd name="T3" fmla="*/ 260 h 839"/>
              <a:gd name="T4" fmla="*/ 556 w 800"/>
              <a:gd name="T5" fmla="*/ 273 h 839"/>
              <a:gd name="T6" fmla="*/ 556 w 800"/>
              <a:gd name="T7" fmla="*/ 827 h 839"/>
              <a:gd name="T8" fmla="*/ 569 w 800"/>
              <a:gd name="T9" fmla="*/ 839 h 839"/>
              <a:gd name="T10" fmla="*/ 787 w 800"/>
              <a:gd name="T11" fmla="*/ 839 h 839"/>
              <a:gd name="T12" fmla="*/ 800 w 800"/>
              <a:gd name="T13" fmla="*/ 827 h 839"/>
              <a:gd name="T14" fmla="*/ 800 w 800"/>
              <a:gd name="T15" fmla="*/ 273 h 839"/>
              <a:gd name="T16" fmla="*/ 787 w 800"/>
              <a:gd name="T17" fmla="*/ 260 h 839"/>
              <a:gd name="T18" fmla="*/ 775 w 800"/>
              <a:gd name="T19" fmla="*/ 814 h 839"/>
              <a:gd name="T20" fmla="*/ 581 w 800"/>
              <a:gd name="T21" fmla="*/ 814 h 839"/>
              <a:gd name="T22" fmla="*/ 581 w 800"/>
              <a:gd name="T23" fmla="*/ 285 h 839"/>
              <a:gd name="T24" fmla="*/ 775 w 800"/>
              <a:gd name="T25" fmla="*/ 285 h 839"/>
              <a:gd name="T26" fmla="*/ 775 w 800"/>
              <a:gd name="T27" fmla="*/ 814 h 839"/>
              <a:gd name="T28" fmla="*/ 509 w 800"/>
              <a:gd name="T29" fmla="*/ 0 h 839"/>
              <a:gd name="T30" fmla="*/ 291 w 800"/>
              <a:gd name="T31" fmla="*/ 0 h 839"/>
              <a:gd name="T32" fmla="*/ 278 w 800"/>
              <a:gd name="T33" fmla="*/ 12 h 839"/>
              <a:gd name="T34" fmla="*/ 278 w 800"/>
              <a:gd name="T35" fmla="*/ 827 h 839"/>
              <a:gd name="T36" fmla="*/ 291 w 800"/>
              <a:gd name="T37" fmla="*/ 839 h 839"/>
              <a:gd name="T38" fmla="*/ 509 w 800"/>
              <a:gd name="T39" fmla="*/ 839 h 839"/>
              <a:gd name="T40" fmla="*/ 521 w 800"/>
              <a:gd name="T41" fmla="*/ 827 h 839"/>
              <a:gd name="T42" fmla="*/ 521 w 800"/>
              <a:gd name="T43" fmla="*/ 12 h 839"/>
              <a:gd name="T44" fmla="*/ 509 w 800"/>
              <a:gd name="T45" fmla="*/ 0 h 839"/>
              <a:gd name="T46" fmla="*/ 497 w 800"/>
              <a:gd name="T47" fmla="*/ 814 h 839"/>
              <a:gd name="T48" fmla="*/ 303 w 800"/>
              <a:gd name="T49" fmla="*/ 814 h 839"/>
              <a:gd name="T50" fmla="*/ 303 w 800"/>
              <a:gd name="T51" fmla="*/ 25 h 839"/>
              <a:gd name="T52" fmla="*/ 497 w 800"/>
              <a:gd name="T53" fmla="*/ 25 h 839"/>
              <a:gd name="T54" fmla="*/ 497 w 800"/>
              <a:gd name="T55" fmla="*/ 814 h 839"/>
              <a:gd name="T56" fmla="*/ 231 w 800"/>
              <a:gd name="T57" fmla="*/ 395 h 839"/>
              <a:gd name="T58" fmla="*/ 12 w 800"/>
              <a:gd name="T59" fmla="*/ 395 h 839"/>
              <a:gd name="T60" fmla="*/ 0 w 800"/>
              <a:gd name="T61" fmla="*/ 408 h 839"/>
              <a:gd name="T62" fmla="*/ 0 w 800"/>
              <a:gd name="T63" fmla="*/ 827 h 839"/>
              <a:gd name="T64" fmla="*/ 12 w 800"/>
              <a:gd name="T65" fmla="*/ 839 h 839"/>
              <a:gd name="T66" fmla="*/ 231 w 800"/>
              <a:gd name="T67" fmla="*/ 839 h 839"/>
              <a:gd name="T68" fmla="*/ 243 w 800"/>
              <a:gd name="T69" fmla="*/ 827 h 839"/>
              <a:gd name="T70" fmla="*/ 243 w 800"/>
              <a:gd name="T71" fmla="*/ 408 h 839"/>
              <a:gd name="T72" fmla="*/ 231 w 800"/>
              <a:gd name="T73" fmla="*/ 395 h 839"/>
              <a:gd name="T74" fmla="*/ 218 w 800"/>
              <a:gd name="T75" fmla="*/ 814 h 839"/>
              <a:gd name="T76" fmla="*/ 25 w 800"/>
              <a:gd name="T77" fmla="*/ 814 h 839"/>
              <a:gd name="T78" fmla="*/ 25 w 800"/>
              <a:gd name="T79" fmla="*/ 420 h 839"/>
              <a:gd name="T80" fmla="*/ 218 w 800"/>
              <a:gd name="T81" fmla="*/ 420 h 839"/>
              <a:gd name="T82" fmla="*/ 218 w 800"/>
              <a:gd name="T83" fmla="*/ 814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00" h="839">
                <a:moveTo>
                  <a:pt x="787" y="260"/>
                </a:moveTo>
                <a:cubicBezTo>
                  <a:pt x="569" y="260"/>
                  <a:pt x="569" y="260"/>
                  <a:pt x="569" y="260"/>
                </a:cubicBezTo>
                <a:cubicBezTo>
                  <a:pt x="562" y="260"/>
                  <a:pt x="556" y="266"/>
                  <a:pt x="556" y="273"/>
                </a:cubicBezTo>
                <a:cubicBezTo>
                  <a:pt x="556" y="827"/>
                  <a:pt x="556" y="827"/>
                  <a:pt x="556" y="827"/>
                </a:cubicBezTo>
                <a:cubicBezTo>
                  <a:pt x="556" y="833"/>
                  <a:pt x="562" y="839"/>
                  <a:pt x="569" y="839"/>
                </a:cubicBezTo>
                <a:cubicBezTo>
                  <a:pt x="787" y="839"/>
                  <a:pt x="787" y="839"/>
                  <a:pt x="787" y="839"/>
                </a:cubicBezTo>
                <a:cubicBezTo>
                  <a:pt x="794" y="839"/>
                  <a:pt x="800" y="833"/>
                  <a:pt x="800" y="827"/>
                </a:cubicBezTo>
                <a:cubicBezTo>
                  <a:pt x="800" y="273"/>
                  <a:pt x="800" y="273"/>
                  <a:pt x="800" y="273"/>
                </a:cubicBezTo>
                <a:cubicBezTo>
                  <a:pt x="800" y="266"/>
                  <a:pt x="794" y="260"/>
                  <a:pt x="787" y="260"/>
                </a:cubicBezTo>
                <a:close/>
                <a:moveTo>
                  <a:pt x="775" y="814"/>
                </a:moveTo>
                <a:cubicBezTo>
                  <a:pt x="581" y="814"/>
                  <a:pt x="581" y="814"/>
                  <a:pt x="581" y="814"/>
                </a:cubicBezTo>
                <a:cubicBezTo>
                  <a:pt x="581" y="285"/>
                  <a:pt x="581" y="285"/>
                  <a:pt x="581" y="285"/>
                </a:cubicBezTo>
                <a:cubicBezTo>
                  <a:pt x="775" y="285"/>
                  <a:pt x="775" y="285"/>
                  <a:pt x="775" y="285"/>
                </a:cubicBezTo>
                <a:lnTo>
                  <a:pt x="775" y="814"/>
                </a:lnTo>
                <a:close/>
                <a:moveTo>
                  <a:pt x="509" y="0"/>
                </a:moveTo>
                <a:cubicBezTo>
                  <a:pt x="291" y="0"/>
                  <a:pt x="291" y="0"/>
                  <a:pt x="291" y="0"/>
                </a:cubicBezTo>
                <a:cubicBezTo>
                  <a:pt x="284" y="0"/>
                  <a:pt x="278" y="6"/>
                  <a:pt x="278" y="12"/>
                </a:cubicBezTo>
                <a:cubicBezTo>
                  <a:pt x="278" y="827"/>
                  <a:pt x="278" y="827"/>
                  <a:pt x="278" y="827"/>
                </a:cubicBezTo>
                <a:cubicBezTo>
                  <a:pt x="278" y="833"/>
                  <a:pt x="284" y="839"/>
                  <a:pt x="291" y="839"/>
                </a:cubicBezTo>
                <a:cubicBezTo>
                  <a:pt x="509" y="839"/>
                  <a:pt x="509" y="839"/>
                  <a:pt x="509" y="839"/>
                </a:cubicBezTo>
                <a:cubicBezTo>
                  <a:pt x="516" y="839"/>
                  <a:pt x="521" y="833"/>
                  <a:pt x="521" y="827"/>
                </a:cubicBezTo>
                <a:cubicBezTo>
                  <a:pt x="521" y="12"/>
                  <a:pt x="521" y="12"/>
                  <a:pt x="521" y="12"/>
                </a:cubicBezTo>
                <a:cubicBezTo>
                  <a:pt x="521" y="6"/>
                  <a:pt x="516" y="0"/>
                  <a:pt x="509" y="0"/>
                </a:cubicBezTo>
                <a:close/>
                <a:moveTo>
                  <a:pt x="497" y="814"/>
                </a:moveTo>
                <a:cubicBezTo>
                  <a:pt x="303" y="814"/>
                  <a:pt x="303" y="814"/>
                  <a:pt x="303" y="814"/>
                </a:cubicBezTo>
                <a:cubicBezTo>
                  <a:pt x="303" y="25"/>
                  <a:pt x="303" y="25"/>
                  <a:pt x="303" y="25"/>
                </a:cubicBezTo>
                <a:cubicBezTo>
                  <a:pt x="497" y="25"/>
                  <a:pt x="497" y="25"/>
                  <a:pt x="497" y="25"/>
                </a:cubicBezTo>
                <a:lnTo>
                  <a:pt x="497" y="814"/>
                </a:lnTo>
                <a:close/>
                <a:moveTo>
                  <a:pt x="231" y="395"/>
                </a:moveTo>
                <a:cubicBezTo>
                  <a:pt x="12" y="395"/>
                  <a:pt x="12" y="395"/>
                  <a:pt x="12" y="395"/>
                </a:cubicBezTo>
                <a:cubicBezTo>
                  <a:pt x="5" y="395"/>
                  <a:pt x="0" y="401"/>
                  <a:pt x="0" y="408"/>
                </a:cubicBezTo>
                <a:cubicBezTo>
                  <a:pt x="0" y="827"/>
                  <a:pt x="0" y="827"/>
                  <a:pt x="0" y="827"/>
                </a:cubicBezTo>
                <a:cubicBezTo>
                  <a:pt x="0" y="833"/>
                  <a:pt x="5" y="839"/>
                  <a:pt x="12" y="839"/>
                </a:cubicBezTo>
                <a:cubicBezTo>
                  <a:pt x="231" y="839"/>
                  <a:pt x="231" y="839"/>
                  <a:pt x="231" y="839"/>
                </a:cubicBezTo>
                <a:cubicBezTo>
                  <a:pt x="238" y="839"/>
                  <a:pt x="243" y="833"/>
                  <a:pt x="243" y="827"/>
                </a:cubicBezTo>
                <a:cubicBezTo>
                  <a:pt x="243" y="408"/>
                  <a:pt x="243" y="408"/>
                  <a:pt x="243" y="408"/>
                </a:cubicBezTo>
                <a:cubicBezTo>
                  <a:pt x="243" y="401"/>
                  <a:pt x="238" y="395"/>
                  <a:pt x="231" y="395"/>
                </a:cubicBezTo>
                <a:close/>
                <a:moveTo>
                  <a:pt x="218" y="814"/>
                </a:moveTo>
                <a:cubicBezTo>
                  <a:pt x="25" y="814"/>
                  <a:pt x="25" y="814"/>
                  <a:pt x="25" y="814"/>
                </a:cubicBezTo>
                <a:cubicBezTo>
                  <a:pt x="25" y="420"/>
                  <a:pt x="25" y="420"/>
                  <a:pt x="25" y="420"/>
                </a:cubicBezTo>
                <a:cubicBezTo>
                  <a:pt x="218" y="420"/>
                  <a:pt x="218" y="420"/>
                  <a:pt x="218" y="420"/>
                </a:cubicBezTo>
                <a:lnTo>
                  <a:pt x="218" y="8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4" name="Oval 23"/>
          <p:cNvSpPr/>
          <p:nvPr/>
        </p:nvSpPr>
        <p:spPr>
          <a:xfrm>
            <a:off x="1326369" y="1975240"/>
            <a:ext cx="333744" cy="333744"/>
          </a:xfrm>
          <a:prstGeom prst="ellipse">
            <a:avLst/>
          </a:prstGeom>
          <a:solidFill>
            <a:schemeClr val="bg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grpSp>
        <p:nvGrpSpPr>
          <p:cNvPr id="28" name="Group 27"/>
          <p:cNvGrpSpPr/>
          <p:nvPr/>
        </p:nvGrpSpPr>
        <p:grpSpPr>
          <a:xfrm>
            <a:off x="4130626" y="2741968"/>
            <a:ext cx="573324" cy="573324"/>
            <a:chOff x="3858203" y="2063591"/>
            <a:chExt cx="312530" cy="312530"/>
          </a:xfrm>
        </p:grpSpPr>
        <p:sp>
          <p:nvSpPr>
            <p:cNvPr id="25" name="Oval 24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solidFill>
              <a:schemeClr val="tx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27" name="Oval 26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03502" y="4596074"/>
            <a:ext cx="573324" cy="573324"/>
            <a:chOff x="3858203" y="2063591"/>
            <a:chExt cx="312530" cy="312530"/>
          </a:xfrm>
        </p:grpSpPr>
        <p:sp>
          <p:nvSpPr>
            <p:cNvPr id="30" name="Oval 29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solidFill>
              <a:schemeClr val="accent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31" name="Oval 30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noFill/>
            <a:ln w="190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137634" y="2597322"/>
            <a:ext cx="573324" cy="573324"/>
            <a:chOff x="3858203" y="2063591"/>
            <a:chExt cx="312530" cy="312530"/>
          </a:xfrm>
        </p:grpSpPr>
        <p:sp>
          <p:nvSpPr>
            <p:cNvPr id="33" name="Oval 32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solidFill>
              <a:schemeClr val="accent5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34" name="Oval 33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noFill/>
            <a:ln w="1905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15569" y="4702856"/>
            <a:ext cx="573324" cy="573324"/>
            <a:chOff x="3858203" y="2063591"/>
            <a:chExt cx="312530" cy="312530"/>
          </a:xfrm>
        </p:grpSpPr>
        <p:sp>
          <p:nvSpPr>
            <p:cNvPr id="36" name="Oval 35"/>
            <p:cNvSpPr/>
            <p:nvPr/>
          </p:nvSpPr>
          <p:spPr>
            <a:xfrm>
              <a:off x="3923503" y="2128891"/>
              <a:ext cx="181930" cy="181930"/>
            </a:xfrm>
            <a:prstGeom prst="ellipse">
              <a:avLst/>
            </a:prstGeom>
            <a:solidFill>
              <a:schemeClr val="accent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37" name="Oval 36"/>
            <p:cNvSpPr/>
            <p:nvPr/>
          </p:nvSpPr>
          <p:spPr>
            <a:xfrm>
              <a:off x="3858203" y="2063591"/>
              <a:ext cx="312530" cy="312530"/>
            </a:xfrm>
            <a:prstGeom prst="ellipse">
              <a:avLst/>
            </a:prstGeom>
            <a:noFill/>
            <a:ln w="190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571683" y="3137042"/>
            <a:ext cx="1614116" cy="1614117"/>
            <a:chOff x="1312261" y="1239862"/>
            <a:chExt cx="1396424" cy="1396425"/>
          </a:xfrm>
        </p:grpSpPr>
        <p:sp>
          <p:nvSpPr>
            <p:cNvPr id="40" name="Oval 39"/>
            <p:cNvSpPr/>
            <p:nvPr/>
          </p:nvSpPr>
          <p:spPr>
            <a:xfrm>
              <a:off x="1613552" y="1541153"/>
              <a:ext cx="793841" cy="79384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90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41" name="Oval 40"/>
            <p:cNvSpPr/>
            <p:nvPr/>
          </p:nvSpPr>
          <p:spPr>
            <a:xfrm>
              <a:off x="1312261" y="1239862"/>
              <a:ext cx="1396424" cy="1396425"/>
            </a:xfrm>
            <a:prstGeom prst="ellipse">
              <a:avLst/>
            </a:prstGeom>
            <a:noFill/>
            <a:ln w="2540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sp>
        <p:nvSpPr>
          <p:cNvPr id="21" name="Freeform 37"/>
          <p:cNvSpPr>
            <a:spLocks noEditPoints="1"/>
          </p:cNvSpPr>
          <p:nvPr/>
        </p:nvSpPr>
        <p:spPr bwMode="auto">
          <a:xfrm>
            <a:off x="9148412" y="4547291"/>
            <a:ext cx="709240" cy="780659"/>
          </a:xfrm>
          <a:custGeom>
            <a:avLst/>
            <a:gdLst>
              <a:gd name="T0" fmla="*/ 400 w 800"/>
              <a:gd name="T1" fmla="*/ 0 h 880"/>
              <a:gd name="T2" fmla="*/ 0 w 800"/>
              <a:gd name="T3" fmla="*/ 180 h 880"/>
              <a:gd name="T4" fmla="*/ 0 w 800"/>
              <a:gd name="T5" fmla="*/ 700 h 880"/>
              <a:gd name="T6" fmla="*/ 400 w 800"/>
              <a:gd name="T7" fmla="*/ 880 h 880"/>
              <a:gd name="T8" fmla="*/ 800 w 800"/>
              <a:gd name="T9" fmla="*/ 700 h 880"/>
              <a:gd name="T10" fmla="*/ 800 w 800"/>
              <a:gd name="T11" fmla="*/ 180 h 880"/>
              <a:gd name="T12" fmla="*/ 400 w 800"/>
              <a:gd name="T13" fmla="*/ 0 h 880"/>
              <a:gd name="T14" fmla="*/ 760 w 800"/>
              <a:gd name="T15" fmla="*/ 700 h 880"/>
              <a:gd name="T16" fmla="*/ 400 w 800"/>
              <a:gd name="T17" fmla="*/ 840 h 880"/>
              <a:gd name="T18" fmla="*/ 40 w 800"/>
              <a:gd name="T19" fmla="*/ 700 h 880"/>
              <a:gd name="T20" fmla="*/ 40 w 800"/>
              <a:gd name="T21" fmla="*/ 599 h 880"/>
              <a:gd name="T22" fmla="*/ 400 w 800"/>
              <a:gd name="T23" fmla="*/ 700 h 880"/>
              <a:gd name="T24" fmla="*/ 760 w 800"/>
              <a:gd name="T25" fmla="*/ 599 h 880"/>
              <a:gd name="T26" fmla="*/ 760 w 800"/>
              <a:gd name="T27" fmla="*/ 700 h 880"/>
              <a:gd name="T28" fmla="*/ 760 w 800"/>
              <a:gd name="T29" fmla="*/ 520 h 880"/>
              <a:gd name="T30" fmla="*/ 400 w 800"/>
              <a:gd name="T31" fmla="*/ 660 h 880"/>
              <a:gd name="T32" fmla="*/ 40 w 800"/>
              <a:gd name="T33" fmla="*/ 520 h 880"/>
              <a:gd name="T34" fmla="*/ 40 w 800"/>
              <a:gd name="T35" fmla="*/ 419 h 880"/>
              <a:gd name="T36" fmla="*/ 400 w 800"/>
              <a:gd name="T37" fmla="*/ 520 h 880"/>
              <a:gd name="T38" fmla="*/ 760 w 800"/>
              <a:gd name="T39" fmla="*/ 419 h 880"/>
              <a:gd name="T40" fmla="*/ 760 w 800"/>
              <a:gd name="T41" fmla="*/ 520 h 880"/>
              <a:gd name="T42" fmla="*/ 760 w 800"/>
              <a:gd name="T43" fmla="*/ 340 h 880"/>
              <a:gd name="T44" fmla="*/ 400 w 800"/>
              <a:gd name="T45" fmla="*/ 480 h 880"/>
              <a:gd name="T46" fmla="*/ 40 w 800"/>
              <a:gd name="T47" fmla="*/ 340 h 880"/>
              <a:gd name="T48" fmla="*/ 40 w 800"/>
              <a:gd name="T49" fmla="*/ 259 h 880"/>
              <a:gd name="T50" fmla="*/ 400 w 800"/>
              <a:gd name="T51" fmla="*/ 360 h 880"/>
              <a:gd name="T52" fmla="*/ 760 w 800"/>
              <a:gd name="T53" fmla="*/ 259 h 880"/>
              <a:gd name="T54" fmla="*/ 760 w 800"/>
              <a:gd name="T55" fmla="*/ 340 h 880"/>
              <a:gd name="T56" fmla="*/ 400 w 800"/>
              <a:gd name="T57" fmla="*/ 320 h 880"/>
              <a:gd name="T58" fmla="*/ 40 w 800"/>
              <a:gd name="T59" fmla="*/ 180 h 880"/>
              <a:gd name="T60" fmla="*/ 400 w 800"/>
              <a:gd name="T61" fmla="*/ 40 h 880"/>
              <a:gd name="T62" fmla="*/ 760 w 800"/>
              <a:gd name="T63" fmla="*/ 180 h 880"/>
              <a:gd name="T64" fmla="*/ 400 w 800"/>
              <a:gd name="T65" fmla="*/ 320 h 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00" h="880">
                <a:moveTo>
                  <a:pt x="400" y="0"/>
                </a:moveTo>
                <a:cubicBezTo>
                  <a:pt x="175" y="0"/>
                  <a:pt x="0" y="79"/>
                  <a:pt x="0" y="180"/>
                </a:cubicBezTo>
                <a:cubicBezTo>
                  <a:pt x="0" y="700"/>
                  <a:pt x="0" y="700"/>
                  <a:pt x="0" y="700"/>
                </a:cubicBezTo>
                <a:cubicBezTo>
                  <a:pt x="0" y="801"/>
                  <a:pt x="175" y="880"/>
                  <a:pt x="400" y="880"/>
                </a:cubicBezTo>
                <a:cubicBezTo>
                  <a:pt x="624" y="880"/>
                  <a:pt x="800" y="801"/>
                  <a:pt x="800" y="70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79"/>
                  <a:pt x="624" y="0"/>
                  <a:pt x="400" y="0"/>
                </a:cubicBezTo>
                <a:close/>
                <a:moveTo>
                  <a:pt x="760" y="700"/>
                </a:moveTo>
                <a:cubicBezTo>
                  <a:pt x="760" y="782"/>
                  <a:pt x="570" y="840"/>
                  <a:pt x="400" y="840"/>
                </a:cubicBezTo>
                <a:cubicBezTo>
                  <a:pt x="229" y="840"/>
                  <a:pt x="40" y="782"/>
                  <a:pt x="40" y="700"/>
                </a:cubicBezTo>
                <a:cubicBezTo>
                  <a:pt x="40" y="599"/>
                  <a:pt x="40" y="599"/>
                  <a:pt x="40" y="599"/>
                </a:cubicBezTo>
                <a:cubicBezTo>
                  <a:pt x="104" y="659"/>
                  <a:pt x="239" y="700"/>
                  <a:pt x="400" y="700"/>
                </a:cubicBezTo>
                <a:cubicBezTo>
                  <a:pt x="560" y="700"/>
                  <a:pt x="695" y="659"/>
                  <a:pt x="760" y="599"/>
                </a:cubicBezTo>
                <a:lnTo>
                  <a:pt x="760" y="700"/>
                </a:lnTo>
                <a:close/>
                <a:moveTo>
                  <a:pt x="760" y="520"/>
                </a:moveTo>
                <a:cubicBezTo>
                  <a:pt x="760" y="602"/>
                  <a:pt x="570" y="660"/>
                  <a:pt x="400" y="660"/>
                </a:cubicBezTo>
                <a:cubicBezTo>
                  <a:pt x="229" y="660"/>
                  <a:pt x="40" y="602"/>
                  <a:pt x="40" y="520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104" y="479"/>
                  <a:pt x="239" y="520"/>
                  <a:pt x="400" y="520"/>
                </a:cubicBezTo>
                <a:cubicBezTo>
                  <a:pt x="560" y="520"/>
                  <a:pt x="695" y="479"/>
                  <a:pt x="760" y="419"/>
                </a:cubicBezTo>
                <a:lnTo>
                  <a:pt x="760" y="520"/>
                </a:lnTo>
                <a:close/>
                <a:moveTo>
                  <a:pt x="760" y="340"/>
                </a:moveTo>
                <a:cubicBezTo>
                  <a:pt x="760" y="422"/>
                  <a:pt x="570" y="480"/>
                  <a:pt x="400" y="480"/>
                </a:cubicBezTo>
                <a:cubicBezTo>
                  <a:pt x="229" y="480"/>
                  <a:pt x="40" y="422"/>
                  <a:pt x="40" y="340"/>
                </a:cubicBezTo>
                <a:cubicBezTo>
                  <a:pt x="40" y="259"/>
                  <a:pt x="40" y="259"/>
                  <a:pt x="40" y="259"/>
                </a:cubicBezTo>
                <a:cubicBezTo>
                  <a:pt x="104" y="319"/>
                  <a:pt x="239" y="360"/>
                  <a:pt x="400" y="360"/>
                </a:cubicBezTo>
                <a:cubicBezTo>
                  <a:pt x="560" y="360"/>
                  <a:pt x="695" y="319"/>
                  <a:pt x="760" y="259"/>
                </a:cubicBezTo>
                <a:lnTo>
                  <a:pt x="760" y="340"/>
                </a:lnTo>
                <a:close/>
                <a:moveTo>
                  <a:pt x="400" y="320"/>
                </a:moveTo>
                <a:cubicBezTo>
                  <a:pt x="229" y="320"/>
                  <a:pt x="40" y="262"/>
                  <a:pt x="40" y="180"/>
                </a:cubicBezTo>
                <a:cubicBezTo>
                  <a:pt x="40" y="97"/>
                  <a:pt x="229" y="40"/>
                  <a:pt x="400" y="40"/>
                </a:cubicBezTo>
                <a:cubicBezTo>
                  <a:pt x="570" y="40"/>
                  <a:pt x="760" y="97"/>
                  <a:pt x="760" y="180"/>
                </a:cubicBezTo>
                <a:cubicBezTo>
                  <a:pt x="760" y="262"/>
                  <a:pt x="570" y="320"/>
                  <a:pt x="400" y="3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" name="Freeform 29"/>
          <p:cNvSpPr>
            <a:spLocks noEditPoints="1"/>
          </p:cNvSpPr>
          <p:nvPr/>
        </p:nvSpPr>
        <p:spPr bwMode="auto">
          <a:xfrm>
            <a:off x="8097676" y="1034763"/>
            <a:ext cx="756685" cy="756685"/>
          </a:xfrm>
          <a:custGeom>
            <a:avLst/>
            <a:gdLst>
              <a:gd name="T0" fmla="*/ 400 w 800"/>
              <a:gd name="T1" fmla="*/ 566 h 800"/>
              <a:gd name="T2" fmla="*/ 400 w 800"/>
              <a:gd name="T3" fmla="*/ 533 h 800"/>
              <a:gd name="T4" fmla="*/ 533 w 800"/>
              <a:gd name="T5" fmla="*/ 400 h 800"/>
              <a:gd name="T6" fmla="*/ 688 w 800"/>
              <a:gd name="T7" fmla="*/ 316 h 800"/>
              <a:gd name="T8" fmla="*/ 721 w 800"/>
              <a:gd name="T9" fmla="*/ 176 h 800"/>
              <a:gd name="T10" fmla="*/ 588 w 800"/>
              <a:gd name="T11" fmla="*/ 93 h 800"/>
              <a:gd name="T12" fmla="*/ 483 w 800"/>
              <a:gd name="T13" fmla="*/ 50 h 800"/>
              <a:gd name="T14" fmla="*/ 316 w 800"/>
              <a:gd name="T15" fmla="*/ 50 h 800"/>
              <a:gd name="T16" fmla="*/ 211 w 800"/>
              <a:gd name="T17" fmla="*/ 93 h 800"/>
              <a:gd name="T18" fmla="*/ 93 w 800"/>
              <a:gd name="T19" fmla="*/ 211 h 800"/>
              <a:gd name="T20" fmla="*/ 50 w 800"/>
              <a:gd name="T21" fmla="*/ 316 h 800"/>
              <a:gd name="T22" fmla="*/ 0 w 800"/>
              <a:gd name="T23" fmla="*/ 433 h 800"/>
              <a:gd name="T24" fmla="*/ 137 w 800"/>
              <a:gd name="T25" fmla="*/ 544 h 800"/>
              <a:gd name="T26" fmla="*/ 93 w 800"/>
              <a:gd name="T27" fmla="*/ 659 h 800"/>
              <a:gd name="T28" fmla="*/ 255 w 800"/>
              <a:gd name="T29" fmla="*/ 662 h 800"/>
              <a:gd name="T30" fmla="*/ 366 w 800"/>
              <a:gd name="T31" fmla="*/ 800 h 800"/>
              <a:gd name="T32" fmla="*/ 483 w 800"/>
              <a:gd name="T33" fmla="*/ 688 h 800"/>
              <a:gd name="T34" fmla="*/ 659 w 800"/>
              <a:gd name="T35" fmla="*/ 706 h 800"/>
              <a:gd name="T36" fmla="*/ 662 w 800"/>
              <a:gd name="T37" fmla="*/ 544 h 800"/>
              <a:gd name="T38" fmla="*/ 785 w 800"/>
              <a:gd name="T39" fmla="*/ 468 h 800"/>
              <a:gd name="T40" fmla="*/ 750 w 800"/>
              <a:gd name="T41" fmla="*/ 316 h 800"/>
              <a:gd name="T42" fmla="*/ 750 w 800"/>
              <a:gd name="T43" fmla="*/ 450 h 800"/>
              <a:gd name="T44" fmla="*/ 627 w 800"/>
              <a:gd name="T45" fmla="*/ 538 h 800"/>
              <a:gd name="T46" fmla="*/ 683 w 800"/>
              <a:gd name="T47" fmla="*/ 635 h 800"/>
              <a:gd name="T48" fmla="*/ 559 w 800"/>
              <a:gd name="T49" fmla="*/ 630 h 800"/>
              <a:gd name="T50" fmla="*/ 450 w 800"/>
              <a:gd name="T51" fmla="*/ 675 h 800"/>
              <a:gd name="T52" fmla="*/ 366 w 800"/>
              <a:gd name="T53" fmla="*/ 766 h 800"/>
              <a:gd name="T54" fmla="*/ 337 w 800"/>
              <a:gd name="T55" fmla="*/ 659 h 800"/>
              <a:gd name="T56" fmla="*/ 241 w 800"/>
              <a:gd name="T57" fmla="*/ 630 h 800"/>
              <a:gd name="T58" fmla="*/ 117 w 800"/>
              <a:gd name="T59" fmla="*/ 635 h 800"/>
              <a:gd name="T60" fmla="*/ 170 w 800"/>
              <a:gd name="T61" fmla="*/ 559 h 800"/>
              <a:gd name="T62" fmla="*/ 125 w 800"/>
              <a:gd name="T63" fmla="*/ 450 h 800"/>
              <a:gd name="T64" fmla="*/ 33 w 800"/>
              <a:gd name="T65" fmla="*/ 366 h 800"/>
              <a:gd name="T66" fmla="*/ 125 w 800"/>
              <a:gd name="T67" fmla="*/ 350 h 800"/>
              <a:gd name="T68" fmla="*/ 170 w 800"/>
              <a:gd name="T69" fmla="*/ 240 h 800"/>
              <a:gd name="T70" fmla="*/ 164 w 800"/>
              <a:gd name="T71" fmla="*/ 117 h 800"/>
              <a:gd name="T72" fmla="*/ 261 w 800"/>
              <a:gd name="T73" fmla="*/ 172 h 800"/>
              <a:gd name="T74" fmla="*/ 350 w 800"/>
              <a:gd name="T75" fmla="*/ 50 h 800"/>
              <a:gd name="T76" fmla="*/ 450 w 800"/>
              <a:gd name="T77" fmla="*/ 50 h 800"/>
              <a:gd name="T78" fmla="*/ 538 w 800"/>
              <a:gd name="T79" fmla="*/ 172 h 800"/>
              <a:gd name="T80" fmla="*/ 635 w 800"/>
              <a:gd name="T81" fmla="*/ 117 h 800"/>
              <a:gd name="T82" fmla="*/ 683 w 800"/>
              <a:gd name="T83" fmla="*/ 187 h 800"/>
              <a:gd name="T84" fmla="*/ 659 w 800"/>
              <a:gd name="T85" fmla="*/ 337 h 800"/>
              <a:gd name="T86" fmla="*/ 766 w 800"/>
              <a:gd name="T87" fmla="*/ 366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00" h="800">
                <a:moveTo>
                  <a:pt x="400" y="233"/>
                </a:moveTo>
                <a:cubicBezTo>
                  <a:pt x="308" y="233"/>
                  <a:pt x="233" y="308"/>
                  <a:pt x="233" y="400"/>
                </a:cubicBezTo>
                <a:cubicBezTo>
                  <a:pt x="233" y="492"/>
                  <a:pt x="308" y="566"/>
                  <a:pt x="400" y="566"/>
                </a:cubicBezTo>
                <a:cubicBezTo>
                  <a:pt x="492" y="566"/>
                  <a:pt x="566" y="492"/>
                  <a:pt x="566" y="400"/>
                </a:cubicBezTo>
                <a:cubicBezTo>
                  <a:pt x="566" y="308"/>
                  <a:pt x="492" y="233"/>
                  <a:pt x="400" y="233"/>
                </a:cubicBezTo>
                <a:close/>
                <a:moveTo>
                  <a:pt x="400" y="533"/>
                </a:moveTo>
                <a:cubicBezTo>
                  <a:pt x="326" y="533"/>
                  <a:pt x="266" y="473"/>
                  <a:pt x="266" y="400"/>
                </a:cubicBezTo>
                <a:cubicBezTo>
                  <a:pt x="266" y="326"/>
                  <a:pt x="326" y="266"/>
                  <a:pt x="400" y="266"/>
                </a:cubicBezTo>
                <a:cubicBezTo>
                  <a:pt x="473" y="266"/>
                  <a:pt x="533" y="326"/>
                  <a:pt x="533" y="400"/>
                </a:cubicBezTo>
                <a:cubicBezTo>
                  <a:pt x="533" y="473"/>
                  <a:pt x="473" y="533"/>
                  <a:pt x="400" y="533"/>
                </a:cubicBezTo>
                <a:close/>
                <a:moveTo>
                  <a:pt x="750" y="316"/>
                </a:moveTo>
                <a:cubicBezTo>
                  <a:pt x="688" y="316"/>
                  <a:pt x="688" y="316"/>
                  <a:pt x="688" y="316"/>
                </a:cubicBezTo>
                <a:cubicBezTo>
                  <a:pt x="681" y="295"/>
                  <a:pt x="673" y="274"/>
                  <a:pt x="662" y="255"/>
                </a:cubicBezTo>
                <a:cubicBezTo>
                  <a:pt x="706" y="211"/>
                  <a:pt x="706" y="211"/>
                  <a:pt x="706" y="211"/>
                </a:cubicBezTo>
                <a:cubicBezTo>
                  <a:pt x="716" y="202"/>
                  <a:pt x="721" y="189"/>
                  <a:pt x="721" y="176"/>
                </a:cubicBezTo>
                <a:cubicBezTo>
                  <a:pt x="721" y="162"/>
                  <a:pt x="716" y="150"/>
                  <a:pt x="706" y="140"/>
                </a:cubicBezTo>
                <a:cubicBezTo>
                  <a:pt x="659" y="93"/>
                  <a:pt x="659" y="93"/>
                  <a:pt x="659" y="93"/>
                </a:cubicBezTo>
                <a:cubicBezTo>
                  <a:pt x="640" y="74"/>
                  <a:pt x="607" y="74"/>
                  <a:pt x="588" y="93"/>
                </a:cubicBezTo>
                <a:cubicBezTo>
                  <a:pt x="544" y="137"/>
                  <a:pt x="544" y="137"/>
                  <a:pt x="544" y="137"/>
                </a:cubicBezTo>
                <a:cubicBezTo>
                  <a:pt x="525" y="126"/>
                  <a:pt x="504" y="118"/>
                  <a:pt x="483" y="112"/>
                </a:cubicBezTo>
                <a:cubicBezTo>
                  <a:pt x="483" y="50"/>
                  <a:pt x="483" y="50"/>
                  <a:pt x="483" y="50"/>
                </a:cubicBezTo>
                <a:cubicBezTo>
                  <a:pt x="483" y="22"/>
                  <a:pt x="461" y="0"/>
                  <a:pt x="433" y="0"/>
                </a:cubicBezTo>
                <a:cubicBezTo>
                  <a:pt x="366" y="0"/>
                  <a:pt x="366" y="0"/>
                  <a:pt x="366" y="0"/>
                </a:cubicBezTo>
                <a:cubicBezTo>
                  <a:pt x="339" y="0"/>
                  <a:pt x="316" y="22"/>
                  <a:pt x="316" y="50"/>
                </a:cubicBezTo>
                <a:cubicBezTo>
                  <a:pt x="316" y="112"/>
                  <a:pt x="316" y="112"/>
                  <a:pt x="316" y="112"/>
                </a:cubicBezTo>
                <a:cubicBezTo>
                  <a:pt x="295" y="118"/>
                  <a:pt x="275" y="126"/>
                  <a:pt x="255" y="137"/>
                </a:cubicBezTo>
                <a:cubicBezTo>
                  <a:pt x="211" y="93"/>
                  <a:pt x="211" y="93"/>
                  <a:pt x="211" y="93"/>
                </a:cubicBezTo>
                <a:cubicBezTo>
                  <a:pt x="192" y="74"/>
                  <a:pt x="159" y="74"/>
                  <a:pt x="140" y="93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74" y="160"/>
                  <a:pt x="74" y="192"/>
                  <a:pt x="93" y="211"/>
                </a:cubicBezTo>
                <a:cubicBezTo>
                  <a:pt x="137" y="255"/>
                  <a:pt x="137" y="255"/>
                  <a:pt x="137" y="255"/>
                </a:cubicBezTo>
                <a:cubicBezTo>
                  <a:pt x="126" y="274"/>
                  <a:pt x="118" y="295"/>
                  <a:pt x="112" y="316"/>
                </a:cubicBezTo>
                <a:cubicBezTo>
                  <a:pt x="50" y="316"/>
                  <a:pt x="50" y="316"/>
                  <a:pt x="50" y="316"/>
                </a:cubicBezTo>
                <a:cubicBezTo>
                  <a:pt x="36" y="316"/>
                  <a:pt x="24" y="322"/>
                  <a:pt x="14" y="331"/>
                </a:cubicBezTo>
                <a:cubicBezTo>
                  <a:pt x="5" y="340"/>
                  <a:pt x="0" y="353"/>
                  <a:pt x="0" y="366"/>
                </a:cubicBezTo>
                <a:cubicBezTo>
                  <a:pt x="0" y="433"/>
                  <a:pt x="0" y="433"/>
                  <a:pt x="0" y="433"/>
                </a:cubicBezTo>
                <a:cubicBezTo>
                  <a:pt x="0" y="461"/>
                  <a:pt x="22" y="483"/>
                  <a:pt x="50" y="483"/>
                </a:cubicBezTo>
                <a:cubicBezTo>
                  <a:pt x="112" y="483"/>
                  <a:pt x="112" y="483"/>
                  <a:pt x="112" y="483"/>
                </a:cubicBezTo>
                <a:cubicBezTo>
                  <a:pt x="118" y="504"/>
                  <a:pt x="126" y="525"/>
                  <a:pt x="137" y="544"/>
                </a:cubicBezTo>
                <a:cubicBezTo>
                  <a:pt x="93" y="588"/>
                  <a:pt x="93" y="588"/>
                  <a:pt x="93" y="588"/>
                </a:cubicBezTo>
                <a:cubicBezTo>
                  <a:pt x="84" y="598"/>
                  <a:pt x="79" y="610"/>
                  <a:pt x="79" y="624"/>
                </a:cubicBezTo>
                <a:cubicBezTo>
                  <a:pt x="79" y="637"/>
                  <a:pt x="84" y="649"/>
                  <a:pt x="93" y="659"/>
                </a:cubicBezTo>
                <a:cubicBezTo>
                  <a:pt x="140" y="706"/>
                  <a:pt x="140" y="706"/>
                  <a:pt x="140" y="706"/>
                </a:cubicBezTo>
                <a:cubicBezTo>
                  <a:pt x="159" y="725"/>
                  <a:pt x="192" y="725"/>
                  <a:pt x="211" y="706"/>
                </a:cubicBezTo>
                <a:cubicBezTo>
                  <a:pt x="255" y="662"/>
                  <a:pt x="255" y="662"/>
                  <a:pt x="255" y="662"/>
                </a:cubicBezTo>
                <a:cubicBezTo>
                  <a:pt x="274" y="673"/>
                  <a:pt x="295" y="681"/>
                  <a:pt x="316" y="688"/>
                </a:cubicBezTo>
                <a:cubicBezTo>
                  <a:pt x="316" y="750"/>
                  <a:pt x="316" y="750"/>
                  <a:pt x="316" y="750"/>
                </a:cubicBezTo>
                <a:cubicBezTo>
                  <a:pt x="316" y="777"/>
                  <a:pt x="339" y="800"/>
                  <a:pt x="366" y="800"/>
                </a:cubicBezTo>
                <a:cubicBezTo>
                  <a:pt x="433" y="800"/>
                  <a:pt x="433" y="800"/>
                  <a:pt x="433" y="800"/>
                </a:cubicBezTo>
                <a:cubicBezTo>
                  <a:pt x="461" y="800"/>
                  <a:pt x="483" y="777"/>
                  <a:pt x="483" y="750"/>
                </a:cubicBezTo>
                <a:cubicBezTo>
                  <a:pt x="483" y="688"/>
                  <a:pt x="483" y="688"/>
                  <a:pt x="483" y="688"/>
                </a:cubicBezTo>
                <a:cubicBezTo>
                  <a:pt x="504" y="681"/>
                  <a:pt x="525" y="673"/>
                  <a:pt x="544" y="662"/>
                </a:cubicBezTo>
                <a:cubicBezTo>
                  <a:pt x="588" y="706"/>
                  <a:pt x="588" y="706"/>
                  <a:pt x="588" y="706"/>
                </a:cubicBezTo>
                <a:cubicBezTo>
                  <a:pt x="607" y="725"/>
                  <a:pt x="640" y="725"/>
                  <a:pt x="659" y="706"/>
                </a:cubicBezTo>
                <a:cubicBezTo>
                  <a:pt x="706" y="659"/>
                  <a:pt x="706" y="659"/>
                  <a:pt x="706" y="659"/>
                </a:cubicBezTo>
                <a:cubicBezTo>
                  <a:pt x="726" y="639"/>
                  <a:pt x="726" y="608"/>
                  <a:pt x="706" y="588"/>
                </a:cubicBezTo>
                <a:cubicBezTo>
                  <a:pt x="662" y="544"/>
                  <a:pt x="662" y="544"/>
                  <a:pt x="662" y="544"/>
                </a:cubicBezTo>
                <a:cubicBezTo>
                  <a:pt x="673" y="525"/>
                  <a:pt x="681" y="504"/>
                  <a:pt x="688" y="483"/>
                </a:cubicBezTo>
                <a:cubicBezTo>
                  <a:pt x="750" y="483"/>
                  <a:pt x="750" y="483"/>
                  <a:pt x="750" y="483"/>
                </a:cubicBezTo>
                <a:cubicBezTo>
                  <a:pt x="763" y="483"/>
                  <a:pt x="776" y="478"/>
                  <a:pt x="785" y="468"/>
                </a:cubicBezTo>
                <a:cubicBezTo>
                  <a:pt x="794" y="459"/>
                  <a:pt x="800" y="446"/>
                  <a:pt x="800" y="433"/>
                </a:cubicBezTo>
                <a:cubicBezTo>
                  <a:pt x="800" y="366"/>
                  <a:pt x="800" y="366"/>
                  <a:pt x="800" y="366"/>
                </a:cubicBezTo>
                <a:cubicBezTo>
                  <a:pt x="800" y="339"/>
                  <a:pt x="777" y="316"/>
                  <a:pt x="750" y="316"/>
                </a:cubicBezTo>
                <a:close/>
                <a:moveTo>
                  <a:pt x="766" y="433"/>
                </a:moveTo>
                <a:cubicBezTo>
                  <a:pt x="766" y="437"/>
                  <a:pt x="765" y="442"/>
                  <a:pt x="761" y="445"/>
                </a:cubicBezTo>
                <a:cubicBezTo>
                  <a:pt x="758" y="448"/>
                  <a:pt x="754" y="450"/>
                  <a:pt x="750" y="450"/>
                </a:cubicBezTo>
                <a:cubicBezTo>
                  <a:pt x="675" y="450"/>
                  <a:pt x="675" y="450"/>
                  <a:pt x="675" y="450"/>
                </a:cubicBezTo>
                <a:cubicBezTo>
                  <a:pt x="667" y="450"/>
                  <a:pt x="660" y="455"/>
                  <a:pt x="659" y="462"/>
                </a:cubicBezTo>
                <a:cubicBezTo>
                  <a:pt x="652" y="489"/>
                  <a:pt x="642" y="515"/>
                  <a:pt x="627" y="538"/>
                </a:cubicBezTo>
                <a:cubicBezTo>
                  <a:pt x="623" y="545"/>
                  <a:pt x="624" y="553"/>
                  <a:pt x="630" y="559"/>
                </a:cubicBezTo>
                <a:cubicBezTo>
                  <a:pt x="683" y="612"/>
                  <a:pt x="683" y="612"/>
                  <a:pt x="683" y="612"/>
                </a:cubicBezTo>
                <a:cubicBezTo>
                  <a:pt x="689" y="618"/>
                  <a:pt x="689" y="629"/>
                  <a:pt x="683" y="635"/>
                </a:cubicBezTo>
                <a:cubicBezTo>
                  <a:pt x="635" y="682"/>
                  <a:pt x="635" y="682"/>
                  <a:pt x="635" y="682"/>
                </a:cubicBezTo>
                <a:cubicBezTo>
                  <a:pt x="629" y="689"/>
                  <a:pt x="618" y="689"/>
                  <a:pt x="612" y="682"/>
                </a:cubicBezTo>
                <a:cubicBezTo>
                  <a:pt x="559" y="630"/>
                  <a:pt x="559" y="630"/>
                  <a:pt x="559" y="630"/>
                </a:cubicBezTo>
                <a:cubicBezTo>
                  <a:pt x="553" y="624"/>
                  <a:pt x="545" y="623"/>
                  <a:pt x="538" y="627"/>
                </a:cubicBezTo>
                <a:cubicBezTo>
                  <a:pt x="515" y="642"/>
                  <a:pt x="489" y="652"/>
                  <a:pt x="462" y="659"/>
                </a:cubicBezTo>
                <a:cubicBezTo>
                  <a:pt x="455" y="660"/>
                  <a:pt x="450" y="667"/>
                  <a:pt x="450" y="675"/>
                </a:cubicBezTo>
                <a:cubicBezTo>
                  <a:pt x="450" y="750"/>
                  <a:pt x="450" y="750"/>
                  <a:pt x="450" y="750"/>
                </a:cubicBezTo>
                <a:cubicBezTo>
                  <a:pt x="450" y="759"/>
                  <a:pt x="442" y="766"/>
                  <a:pt x="433" y="766"/>
                </a:cubicBezTo>
                <a:cubicBezTo>
                  <a:pt x="366" y="766"/>
                  <a:pt x="366" y="766"/>
                  <a:pt x="366" y="766"/>
                </a:cubicBezTo>
                <a:cubicBezTo>
                  <a:pt x="357" y="766"/>
                  <a:pt x="350" y="759"/>
                  <a:pt x="350" y="750"/>
                </a:cubicBezTo>
                <a:cubicBezTo>
                  <a:pt x="350" y="675"/>
                  <a:pt x="350" y="675"/>
                  <a:pt x="350" y="675"/>
                </a:cubicBezTo>
                <a:cubicBezTo>
                  <a:pt x="350" y="667"/>
                  <a:pt x="344" y="660"/>
                  <a:pt x="337" y="659"/>
                </a:cubicBezTo>
                <a:cubicBezTo>
                  <a:pt x="310" y="652"/>
                  <a:pt x="285" y="641"/>
                  <a:pt x="261" y="627"/>
                </a:cubicBezTo>
                <a:cubicBezTo>
                  <a:pt x="258" y="625"/>
                  <a:pt x="255" y="625"/>
                  <a:pt x="252" y="625"/>
                </a:cubicBezTo>
                <a:cubicBezTo>
                  <a:pt x="248" y="625"/>
                  <a:pt x="244" y="626"/>
                  <a:pt x="241" y="630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1" y="689"/>
                  <a:pt x="170" y="689"/>
                  <a:pt x="164" y="683"/>
                </a:cubicBezTo>
                <a:cubicBezTo>
                  <a:pt x="117" y="635"/>
                  <a:pt x="117" y="635"/>
                  <a:pt x="117" y="635"/>
                </a:cubicBezTo>
                <a:cubicBezTo>
                  <a:pt x="114" y="632"/>
                  <a:pt x="112" y="628"/>
                  <a:pt x="112" y="624"/>
                </a:cubicBezTo>
                <a:cubicBezTo>
                  <a:pt x="112" y="619"/>
                  <a:pt x="114" y="615"/>
                  <a:pt x="117" y="612"/>
                </a:cubicBezTo>
                <a:cubicBezTo>
                  <a:pt x="170" y="559"/>
                  <a:pt x="170" y="559"/>
                  <a:pt x="170" y="559"/>
                </a:cubicBezTo>
                <a:cubicBezTo>
                  <a:pt x="175" y="553"/>
                  <a:pt x="176" y="545"/>
                  <a:pt x="172" y="538"/>
                </a:cubicBezTo>
                <a:cubicBezTo>
                  <a:pt x="158" y="515"/>
                  <a:pt x="147" y="489"/>
                  <a:pt x="141" y="462"/>
                </a:cubicBezTo>
                <a:cubicBezTo>
                  <a:pt x="139" y="455"/>
                  <a:pt x="132" y="450"/>
                  <a:pt x="125" y="450"/>
                </a:cubicBezTo>
                <a:cubicBezTo>
                  <a:pt x="50" y="450"/>
                  <a:pt x="50" y="450"/>
                  <a:pt x="50" y="450"/>
                </a:cubicBezTo>
                <a:cubicBezTo>
                  <a:pt x="40" y="450"/>
                  <a:pt x="33" y="442"/>
                  <a:pt x="33" y="433"/>
                </a:cubicBezTo>
                <a:cubicBezTo>
                  <a:pt x="33" y="366"/>
                  <a:pt x="33" y="366"/>
                  <a:pt x="33" y="366"/>
                </a:cubicBezTo>
                <a:cubicBezTo>
                  <a:pt x="33" y="362"/>
                  <a:pt x="35" y="358"/>
                  <a:pt x="38" y="355"/>
                </a:cubicBezTo>
                <a:cubicBezTo>
                  <a:pt x="41" y="351"/>
                  <a:pt x="45" y="350"/>
                  <a:pt x="50" y="350"/>
                </a:cubicBezTo>
                <a:cubicBezTo>
                  <a:pt x="125" y="350"/>
                  <a:pt x="125" y="350"/>
                  <a:pt x="125" y="350"/>
                </a:cubicBezTo>
                <a:cubicBezTo>
                  <a:pt x="132" y="350"/>
                  <a:pt x="139" y="344"/>
                  <a:pt x="141" y="337"/>
                </a:cubicBezTo>
                <a:cubicBezTo>
                  <a:pt x="147" y="310"/>
                  <a:pt x="158" y="285"/>
                  <a:pt x="172" y="261"/>
                </a:cubicBezTo>
                <a:cubicBezTo>
                  <a:pt x="176" y="254"/>
                  <a:pt x="175" y="246"/>
                  <a:pt x="170" y="240"/>
                </a:cubicBezTo>
                <a:cubicBezTo>
                  <a:pt x="117" y="188"/>
                  <a:pt x="117" y="188"/>
                  <a:pt x="117" y="188"/>
                </a:cubicBezTo>
                <a:cubicBezTo>
                  <a:pt x="110" y="181"/>
                  <a:pt x="110" y="170"/>
                  <a:pt x="117" y="164"/>
                </a:cubicBezTo>
                <a:cubicBezTo>
                  <a:pt x="164" y="117"/>
                  <a:pt x="164" y="117"/>
                  <a:pt x="164" y="117"/>
                </a:cubicBezTo>
                <a:cubicBezTo>
                  <a:pt x="170" y="111"/>
                  <a:pt x="181" y="111"/>
                  <a:pt x="188" y="117"/>
                </a:cubicBezTo>
                <a:cubicBezTo>
                  <a:pt x="241" y="170"/>
                  <a:pt x="241" y="170"/>
                  <a:pt x="241" y="170"/>
                </a:cubicBezTo>
                <a:cubicBezTo>
                  <a:pt x="246" y="175"/>
                  <a:pt x="254" y="176"/>
                  <a:pt x="261" y="172"/>
                </a:cubicBezTo>
                <a:cubicBezTo>
                  <a:pt x="285" y="158"/>
                  <a:pt x="310" y="147"/>
                  <a:pt x="337" y="141"/>
                </a:cubicBezTo>
                <a:cubicBezTo>
                  <a:pt x="344" y="139"/>
                  <a:pt x="350" y="132"/>
                  <a:pt x="350" y="125"/>
                </a:cubicBezTo>
                <a:cubicBezTo>
                  <a:pt x="350" y="50"/>
                  <a:pt x="350" y="50"/>
                  <a:pt x="350" y="50"/>
                </a:cubicBezTo>
                <a:cubicBezTo>
                  <a:pt x="350" y="40"/>
                  <a:pt x="357" y="33"/>
                  <a:pt x="366" y="33"/>
                </a:cubicBezTo>
                <a:cubicBezTo>
                  <a:pt x="433" y="33"/>
                  <a:pt x="433" y="33"/>
                  <a:pt x="433" y="33"/>
                </a:cubicBezTo>
                <a:cubicBezTo>
                  <a:pt x="442" y="33"/>
                  <a:pt x="450" y="40"/>
                  <a:pt x="450" y="50"/>
                </a:cubicBezTo>
                <a:cubicBezTo>
                  <a:pt x="450" y="125"/>
                  <a:pt x="450" y="125"/>
                  <a:pt x="450" y="125"/>
                </a:cubicBezTo>
                <a:cubicBezTo>
                  <a:pt x="450" y="132"/>
                  <a:pt x="455" y="139"/>
                  <a:pt x="462" y="141"/>
                </a:cubicBezTo>
                <a:cubicBezTo>
                  <a:pt x="489" y="147"/>
                  <a:pt x="515" y="158"/>
                  <a:pt x="538" y="172"/>
                </a:cubicBezTo>
                <a:cubicBezTo>
                  <a:pt x="545" y="176"/>
                  <a:pt x="553" y="175"/>
                  <a:pt x="559" y="170"/>
                </a:cubicBezTo>
                <a:cubicBezTo>
                  <a:pt x="612" y="117"/>
                  <a:pt x="612" y="117"/>
                  <a:pt x="612" y="117"/>
                </a:cubicBezTo>
                <a:cubicBezTo>
                  <a:pt x="618" y="110"/>
                  <a:pt x="629" y="110"/>
                  <a:pt x="635" y="117"/>
                </a:cubicBezTo>
                <a:cubicBezTo>
                  <a:pt x="683" y="164"/>
                  <a:pt x="683" y="164"/>
                  <a:pt x="683" y="164"/>
                </a:cubicBezTo>
                <a:cubicBezTo>
                  <a:pt x="686" y="167"/>
                  <a:pt x="687" y="171"/>
                  <a:pt x="687" y="176"/>
                </a:cubicBezTo>
                <a:cubicBezTo>
                  <a:pt x="687" y="180"/>
                  <a:pt x="686" y="184"/>
                  <a:pt x="683" y="187"/>
                </a:cubicBezTo>
                <a:cubicBezTo>
                  <a:pt x="630" y="240"/>
                  <a:pt x="630" y="240"/>
                  <a:pt x="630" y="240"/>
                </a:cubicBezTo>
                <a:cubicBezTo>
                  <a:pt x="624" y="246"/>
                  <a:pt x="623" y="254"/>
                  <a:pt x="627" y="261"/>
                </a:cubicBezTo>
                <a:cubicBezTo>
                  <a:pt x="642" y="285"/>
                  <a:pt x="652" y="310"/>
                  <a:pt x="659" y="337"/>
                </a:cubicBezTo>
                <a:cubicBezTo>
                  <a:pt x="660" y="344"/>
                  <a:pt x="667" y="350"/>
                  <a:pt x="675" y="350"/>
                </a:cubicBezTo>
                <a:cubicBezTo>
                  <a:pt x="750" y="350"/>
                  <a:pt x="750" y="350"/>
                  <a:pt x="750" y="350"/>
                </a:cubicBezTo>
                <a:cubicBezTo>
                  <a:pt x="759" y="350"/>
                  <a:pt x="766" y="357"/>
                  <a:pt x="766" y="366"/>
                </a:cubicBezTo>
                <a:lnTo>
                  <a:pt x="766" y="4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8" name="Oval 37"/>
          <p:cNvSpPr/>
          <p:nvPr/>
        </p:nvSpPr>
        <p:spPr>
          <a:xfrm>
            <a:off x="10587672" y="4276767"/>
            <a:ext cx="333744" cy="333744"/>
          </a:xfrm>
          <a:prstGeom prst="ellipse">
            <a:avLst/>
          </a:prstGeom>
          <a:solidFill>
            <a:schemeClr val="accent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42" name="Freeform 25"/>
          <p:cNvSpPr>
            <a:spLocks noEditPoints="1"/>
          </p:cNvSpPr>
          <p:nvPr/>
        </p:nvSpPr>
        <p:spPr bwMode="auto">
          <a:xfrm>
            <a:off x="5613955" y="2990474"/>
            <a:ext cx="700408" cy="1106544"/>
          </a:xfrm>
          <a:custGeom>
            <a:avLst/>
            <a:gdLst>
              <a:gd name="T0" fmla="*/ 253 w 800"/>
              <a:gd name="T1" fmla="*/ 834 h 1264"/>
              <a:gd name="T2" fmla="*/ 148 w 800"/>
              <a:gd name="T3" fmla="*/ 788 h 1264"/>
              <a:gd name="T4" fmla="*/ 148 w 800"/>
              <a:gd name="T5" fmla="*/ 939 h 1264"/>
              <a:gd name="T6" fmla="*/ 253 w 800"/>
              <a:gd name="T7" fmla="*/ 893 h 1264"/>
              <a:gd name="T8" fmla="*/ 358 w 800"/>
              <a:gd name="T9" fmla="*/ 939 h 1264"/>
              <a:gd name="T10" fmla="*/ 358 w 800"/>
              <a:gd name="T11" fmla="*/ 788 h 1264"/>
              <a:gd name="T12" fmla="*/ 401 w 800"/>
              <a:gd name="T13" fmla="*/ 169 h 1264"/>
              <a:gd name="T14" fmla="*/ 401 w 800"/>
              <a:gd name="T15" fmla="*/ 127 h 1264"/>
              <a:gd name="T16" fmla="*/ 401 w 800"/>
              <a:gd name="T17" fmla="*/ 169 h 1264"/>
              <a:gd name="T18" fmla="*/ 590 w 800"/>
              <a:gd name="T19" fmla="*/ 497 h 1264"/>
              <a:gd name="T20" fmla="*/ 485 w 800"/>
              <a:gd name="T21" fmla="*/ 451 h 1264"/>
              <a:gd name="T22" fmla="*/ 485 w 800"/>
              <a:gd name="T23" fmla="*/ 603 h 1264"/>
              <a:gd name="T24" fmla="*/ 590 w 800"/>
              <a:gd name="T25" fmla="*/ 556 h 1264"/>
              <a:gd name="T26" fmla="*/ 695 w 800"/>
              <a:gd name="T27" fmla="*/ 603 h 1264"/>
              <a:gd name="T28" fmla="*/ 695 w 800"/>
              <a:gd name="T29" fmla="*/ 451 h 1264"/>
              <a:gd name="T30" fmla="*/ 590 w 800"/>
              <a:gd name="T31" fmla="*/ 927 h 1264"/>
              <a:gd name="T32" fmla="*/ 240 w 800"/>
              <a:gd name="T33" fmla="*/ 464 h 1264"/>
              <a:gd name="T34" fmla="*/ 379 w 800"/>
              <a:gd name="T35" fmla="*/ 421 h 1264"/>
              <a:gd name="T36" fmla="*/ 169 w 800"/>
              <a:gd name="T37" fmla="*/ 632 h 1264"/>
              <a:gd name="T38" fmla="*/ 211 w 800"/>
              <a:gd name="T39" fmla="*/ 493 h 1264"/>
              <a:gd name="T40" fmla="*/ 548 w 800"/>
              <a:gd name="T41" fmla="*/ 927 h 1264"/>
              <a:gd name="T42" fmla="*/ 569 w 800"/>
              <a:gd name="T43" fmla="*/ 1137 h 1264"/>
              <a:gd name="T44" fmla="*/ 590 w 800"/>
              <a:gd name="T45" fmla="*/ 927 h 1264"/>
              <a:gd name="T46" fmla="*/ 506 w 800"/>
              <a:gd name="T47" fmla="*/ 1032 h 1264"/>
              <a:gd name="T48" fmla="*/ 632 w 800"/>
              <a:gd name="T49" fmla="*/ 1032 h 1264"/>
              <a:gd name="T50" fmla="*/ 716 w 800"/>
              <a:gd name="T51" fmla="*/ 211 h 1264"/>
              <a:gd name="T52" fmla="*/ 590 w 800"/>
              <a:gd name="T53" fmla="*/ 127 h 1264"/>
              <a:gd name="T54" fmla="*/ 422 w 800"/>
              <a:gd name="T55" fmla="*/ 0 h 1264"/>
              <a:gd name="T56" fmla="*/ 253 w 800"/>
              <a:gd name="T57" fmla="*/ 127 h 1264"/>
              <a:gd name="T58" fmla="*/ 127 w 800"/>
              <a:gd name="T59" fmla="*/ 211 h 1264"/>
              <a:gd name="T60" fmla="*/ 0 w 800"/>
              <a:gd name="T61" fmla="*/ 295 h 1264"/>
              <a:gd name="T62" fmla="*/ 85 w 800"/>
              <a:gd name="T63" fmla="*/ 1264 h 1264"/>
              <a:gd name="T64" fmla="*/ 800 w 800"/>
              <a:gd name="T65" fmla="*/ 1179 h 1264"/>
              <a:gd name="T66" fmla="*/ 716 w 800"/>
              <a:gd name="T67" fmla="*/ 211 h 1264"/>
              <a:gd name="T68" fmla="*/ 211 w 800"/>
              <a:gd name="T69" fmla="*/ 169 h 1264"/>
              <a:gd name="T70" fmla="*/ 295 w 800"/>
              <a:gd name="T71" fmla="*/ 127 h 1264"/>
              <a:gd name="T72" fmla="*/ 422 w 800"/>
              <a:gd name="T73" fmla="*/ 43 h 1264"/>
              <a:gd name="T74" fmla="*/ 506 w 800"/>
              <a:gd name="T75" fmla="*/ 169 h 1264"/>
              <a:gd name="T76" fmla="*/ 632 w 800"/>
              <a:gd name="T77" fmla="*/ 211 h 1264"/>
              <a:gd name="T78" fmla="*/ 590 w 800"/>
              <a:gd name="T79" fmla="*/ 295 h 1264"/>
              <a:gd name="T80" fmla="*/ 169 w 800"/>
              <a:gd name="T81" fmla="*/ 253 h 1264"/>
              <a:gd name="T82" fmla="*/ 758 w 800"/>
              <a:gd name="T83" fmla="*/ 1179 h 1264"/>
              <a:gd name="T84" fmla="*/ 85 w 800"/>
              <a:gd name="T85" fmla="*/ 1221 h 1264"/>
              <a:gd name="T86" fmla="*/ 43 w 800"/>
              <a:gd name="T87" fmla="*/ 295 h 1264"/>
              <a:gd name="T88" fmla="*/ 127 w 800"/>
              <a:gd name="T89" fmla="*/ 253 h 1264"/>
              <a:gd name="T90" fmla="*/ 590 w 800"/>
              <a:gd name="T91" fmla="*/ 337 h 1264"/>
              <a:gd name="T92" fmla="*/ 716 w 800"/>
              <a:gd name="T93" fmla="*/ 253 h 1264"/>
              <a:gd name="T94" fmla="*/ 758 w 800"/>
              <a:gd name="T95" fmla="*/ 1179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00" h="1264">
                <a:moveTo>
                  <a:pt x="329" y="758"/>
                </a:moveTo>
                <a:cubicBezTo>
                  <a:pt x="253" y="834"/>
                  <a:pt x="253" y="834"/>
                  <a:pt x="253" y="834"/>
                </a:cubicBezTo>
                <a:cubicBezTo>
                  <a:pt x="177" y="758"/>
                  <a:pt x="177" y="758"/>
                  <a:pt x="177" y="758"/>
                </a:cubicBezTo>
                <a:cubicBezTo>
                  <a:pt x="148" y="788"/>
                  <a:pt x="148" y="788"/>
                  <a:pt x="148" y="788"/>
                </a:cubicBezTo>
                <a:cubicBezTo>
                  <a:pt x="224" y="863"/>
                  <a:pt x="224" y="863"/>
                  <a:pt x="224" y="863"/>
                </a:cubicBezTo>
                <a:cubicBezTo>
                  <a:pt x="148" y="939"/>
                  <a:pt x="148" y="939"/>
                  <a:pt x="148" y="939"/>
                </a:cubicBezTo>
                <a:cubicBezTo>
                  <a:pt x="177" y="969"/>
                  <a:pt x="177" y="969"/>
                  <a:pt x="177" y="969"/>
                </a:cubicBezTo>
                <a:cubicBezTo>
                  <a:pt x="253" y="893"/>
                  <a:pt x="253" y="893"/>
                  <a:pt x="253" y="893"/>
                </a:cubicBezTo>
                <a:cubicBezTo>
                  <a:pt x="329" y="969"/>
                  <a:pt x="329" y="969"/>
                  <a:pt x="329" y="969"/>
                </a:cubicBezTo>
                <a:cubicBezTo>
                  <a:pt x="358" y="939"/>
                  <a:pt x="358" y="939"/>
                  <a:pt x="358" y="939"/>
                </a:cubicBezTo>
                <a:cubicBezTo>
                  <a:pt x="283" y="863"/>
                  <a:pt x="283" y="863"/>
                  <a:pt x="283" y="863"/>
                </a:cubicBezTo>
                <a:cubicBezTo>
                  <a:pt x="358" y="788"/>
                  <a:pt x="358" y="788"/>
                  <a:pt x="358" y="788"/>
                </a:cubicBezTo>
                <a:lnTo>
                  <a:pt x="329" y="758"/>
                </a:lnTo>
                <a:close/>
                <a:moveTo>
                  <a:pt x="401" y="169"/>
                </a:moveTo>
                <a:cubicBezTo>
                  <a:pt x="412" y="169"/>
                  <a:pt x="422" y="159"/>
                  <a:pt x="422" y="148"/>
                </a:cubicBezTo>
                <a:cubicBezTo>
                  <a:pt x="422" y="136"/>
                  <a:pt x="412" y="127"/>
                  <a:pt x="401" y="127"/>
                </a:cubicBezTo>
                <a:cubicBezTo>
                  <a:pt x="389" y="127"/>
                  <a:pt x="379" y="136"/>
                  <a:pt x="379" y="148"/>
                </a:cubicBezTo>
                <a:cubicBezTo>
                  <a:pt x="379" y="159"/>
                  <a:pt x="389" y="169"/>
                  <a:pt x="401" y="169"/>
                </a:cubicBezTo>
                <a:close/>
                <a:moveTo>
                  <a:pt x="666" y="421"/>
                </a:moveTo>
                <a:cubicBezTo>
                  <a:pt x="590" y="497"/>
                  <a:pt x="590" y="497"/>
                  <a:pt x="590" y="497"/>
                </a:cubicBezTo>
                <a:cubicBezTo>
                  <a:pt x="514" y="421"/>
                  <a:pt x="514" y="421"/>
                  <a:pt x="514" y="421"/>
                </a:cubicBezTo>
                <a:cubicBezTo>
                  <a:pt x="485" y="451"/>
                  <a:pt x="485" y="451"/>
                  <a:pt x="485" y="451"/>
                </a:cubicBezTo>
                <a:cubicBezTo>
                  <a:pt x="561" y="527"/>
                  <a:pt x="561" y="527"/>
                  <a:pt x="561" y="527"/>
                </a:cubicBezTo>
                <a:cubicBezTo>
                  <a:pt x="485" y="603"/>
                  <a:pt x="485" y="603"/>
                  <a:pt x="485" y="603"/>
                </a:cubicBezTo>
                <a:cubicBezTo>
                  <a:pt x="514" y="632"/>
                  <a:pt x="514" y="632"/>
                  <a:pt x="514" y="632"/>
                </a:cubicBezTo>
                <a:cubicBezTo>
                  <a:pt x="590" y="556"/>
                  <a:pt x="590" y="556"/>
                  <a:pt x="590" y="556"/>
                </a:cubicBezTo>
                <a:cubicBezTo>
                  <a:pt x="666" y="632"/>
                  <a:pt x="666" y="632"/>
                  <a:pt x="666" y="632"/>
                </a:cubicBezTo>
                <a:cubicBezTo>
                  <a:pt x="695" y="603"/>
                  <a:pt x="695" y="603"/>
                  <a:pt x="695" y="603"/>
                </a:cubicBezTo>
                <a:cubicBezTo>
                  <a:pt x="620" y="527"/>
                  <a:pt x="620" y="527"/>
                  <a:pt x="620" y="527"/>
                </a:cubicBezTo>
                <a:cubicBezTo>
                  <a:pt x="695" y="451"/>
                  <a:pt x="695" y="451"/>
                  <a:pt x="695" y="451"/>
                </a:cubicBezTo>
                <a:lnTo>
                  <a:pt x="666" y="421"/>
                </a:lnTo>
                <a:close/>
                <a:moveTo>
                  <a:pt x="590" y="927"/>
                </a:moveTo>
                <a:cubicBezTo>
                  <a:pt x="590" y="813"/>
                  <a:pt x="590" y="813"/>
                  <a:pt x="590" y="813"/>
                </a:cubicBezTo>
                <a:cubicBezTo>
                  <a:pt x="240" y="464"/>
                  <a:pt x="240" y="464"/>
                  <a:pt x="240" y="464"/>
                </a:cubicBezTo>
                <a:cubicBezTo>
                  <a:pt x="379" y="464"/>
                  <a:pt x="379" y="464"/>
                  <a:pt x="379" y="464"/>
                </a:cubicBezTo>
                <a:cubicBezTo>
                  <a:pt x="379" y="421"/>
                  <a:pt x="379" y="421"/>
                  <a:pt x="379" y="421"/>
                </a:cubicBezTo>
                <a:cubicBezTo>
                  <a:pt x="169" y="421"/>
                  <a:pt x="169" y="421"/>
                  <a:pt x="169" y="421"/>
                </a:cubicBezTo>
                <a:cubicBezTo>
                  <a:pt x="169" y="632"/>
                  <a:pt x="169" y="632"/>
                  <a:pt x="169" y="632"/>
                </a:cubicBezTo>
                <a:cubicBezTo>
                  <a:pt x="211" y="632"/>
                  <a:pt x="211" y="632"/>
                  <a:pt x="211" y="632"/>
                </a:cubicBezTo>
                <a:cubicBezTo>
                  <a:pt x="211" y="493"/>
                  <a:pt x="211" y="493"/>
                  <a:pt x="211" y="493"/>
                </a:cubicBezTo>
                <a:cubicBezTo>
                  <a:pt x="548" y="830"/>
                  <a:pt x="548" y="830"/>
                  <a:pt x="548" y="830"/>
                </a:cubicBezTo>
                <a:cubicBezTo>
                  <a:pt x="548" y="927"/>
                  <a:pt x="548" y="927"/>
                  <a:pt x="548" y="927"/>
                </a:cubicBezTo>
                <a:cubicBezTo>
                  <a:pt x="502" y="935"/>
                  <a:pt x="464" y="977"/>
                  <a:pt x="464" y="1032"/>
                </a:cubicBezTo>
                <a:cubicBezTo>
                  <a:pt x="464" y="1091"/>
                  <a:pt x="510" y="1137"/>
                  <a:pt x="569" y="1137"/>
                </a:cubicBezTo>
                <a:cubicBezTo>
                  <a:pt x="628" y="1137"/>
                  <a:pt x="674" y="1091"/>
                  <a:pt x="674" y="1032"/>
                </a:cubicBezTo>
                <a:cubicBezTo>
                  <a:pt x="674" y="982"/>
                  <a:pt x="636" y="939"/>
                  <a:pt x="590" y="927"/>
                </a:cubicBezTo>
                <a:close/>
                <a:moveTo>
                  <a:pt x="569" y="1095"/>
                </a:moveTo>
                <a:cubicBezTo>
                  <a:pt x="535" y="1095"/>
                  <a:pt x="506" y="1066"/>
                  <a:pt x="506" y="1032"/>
                </a:cubicBezTo>
                <a:cubicBezTo>
                  <a:pt x="506" y="998"/>
                  <a:pt x="535" y="969"/>
                  <a:pt x="569" y="969"/>
                </a:cubicBezTo>
                <a:cubicBezTo>
                  <a:pt x="603" y="969"/>
                  <a:pt x="632" y="998"/>
                  <a:pt x="632" y="1032"/>
                </a:cubicBezTo>
                <a:cubicBezTo>
                  <a:pt x="632" y="1066"/>
                  <a:pt x="603" y="1095"/>
                  <a:pt x="569" y="1095"/>
                </a:cubicBezTo>
                <a:close/>
                <a:moveTo>
                  <a:pt x="716" y="211"/>
                </a:moveTo>
                <a:cubicBezTo>
                  <a:pt x="674" y="211"/>
                  <a:pt x="674" y="211"/>
                  <a:pt x="674" y="211"/>
                </a:cubicBezTo>
                <a:cubicBezTo>
                  <a:pt x="674" y="165"/>
                  <a:pt x="636" y="127"/>
                  <a:pt x="590" y="127"/>
                </a:cubicBezTo>
                <a:cubicBezTo>
                  <a:pt x="548" y="127"/>
                  <a:pt x="548" y="127"/>
                  <a:pt x="548" y="127"/>
                </a:cubicBezTo>
                <a:cubicBezTo>
                  <a:pt x="548" y="55"/>
                  <a:pt x="489" y="0"/>
                  <a:pt x="422" y="0"/>
                </a:cubicBezTo>
                <a:cubicBezTo>
                  <a:pt x="379" y="0"/>
                  <a:pt x="379" y="0"/>
                  <a:pt x="379" y="0"/>
                </a:cubicBezTo>
                <a:cubicBezTo>
                  <a:pt x="308" y="0"/>
                  <a:pt x="253" y="55"/>
                  <a:pt x="253" y="127"/>
                </a:cubicBezTo>
                <a:cubicBezTo>
                  <a:pt x="211" y="127"/>
                  <a:pt x="211" y="127"/>
                  <a:pt x="211" y="127"/>
                </a:cubicBezTo>
                <a:cubicBezTo>
                  <a:pt x="165" y="127"/>
                  <a:pt x="127" y="165"/>
                  <a:pt x="127" y="211"/>
                </a:cubicBezTo>
                <a:cubicBezTo>
                  <a:pt x="85" y="211"/>
                  <a:pt x="85" y="211"/>
                  <a:pt x="85" y="211"/>
                </a:cubicBezTo>
                <a:cubicBezTo>
                  <a:pt x="38" y="211"/>
                  <a:pt x="0" y="249"/>
                  <a:pt x="0" y="295"/>
                </a:cubicBezTo>
                <a:cubicBezTo>
                  <a:pt x="0" y="1179"/>
                  <a:pt x="0" y="1179"/>
                  <a:pt x="0" y="1179"/>
                </a:cubicBezTo>
                <a:cubicBezTo>
                  <a:pt x="0" y="1226"/>
                  <a:pt x="38" y="1264"/>
                  <a:pt x="85" y="1264"/>
                </a:cubicBezTo>
                <a:cubicBezTo>
                  <a:pt x="716" y="1264"/>
                  <a:pt x="716" y="1264"/>
                  <a:pt x="716" y="1264"/>
                </a:cubicBezTo>
                <a:cubicBezTo>
                  <a:pt x="763" y="1264"/>
                  <a:pt x="800" y="1226"/>
                  <a:pt x="800" y="1179"/>
                </a:cubicBezTo>
                <a:cubicBezTo>
                  <a:pt x="800" y="295"/>
                  <a:pt x="800" y="295"/>
                  <a:pt x="800" y="295"/>
                </a:cubicBezTo>
                <a:cubicBezTo>
                  <a:pt x="800" y="249"/>
                  <a:pt x="763" y="211"/>
                  <a:pt x="716" y="211"/>
                </a:cubicBezTo>
                <a:close/>
                <a:moveTo>
                  <a:pt x="169" y="211"/>
                </a:moveTo>
                <a:cubicBezTo>
                  <a:pt x="169" y="186"/>
                  <a:pt x="186" y="169"/>
                  <a:pt x="211" y="169"/>
                </a:cubicBezTo>
                <a:cubicBezTo>
                  <a:pt x="295" y="169"/>
                  <a:pt x="295" y="169"/>
                  <a:pt x="295" y="169"/>
                </a:cubicBezTo>
                <a:cubicBezTo>
                  <a:pt x="295" y="127"/>
                  <a:pt x="295" y="127"/>
                  <a:pt x="295" y="127"/>
                </a:cubicBezTo>
                <a:cubicBezTo>
                  <a:pt x="295" y="80"/>
                  <a:pt x="333" y="43"/>
                  <a:pt x="379" y="43"/>
                </a:cubicBezTo>
                <a:cubicBezTo>
                  <a:pt x="422" y="43"/>
                  <a:pt x="422" y="43"/>
                  <a:pt x="422" y="43"/>
                </a:cubicBezTo>
                <a:cubicBezTo>
                  <a:pt x="468" y="43"/>
                  <a:pt x="506" y="80"/>
                  <a:pt x="506" y="127"/>
                </a:cubicBezTo>
                <a:cubicBezTo>
                  <a:pt x="506" y="169"/>
                  <a:pt x="506" y="169"/>
                  <a:pt x="506" y="169"/>
                </a:cubicBezTo>
                <a:cubicBezTo>
                  <a:pt x="590" y="169"/>
                  <a:pt x="590" y="169"/>
                  <a:pt x="590" y="169"/>
                </a:cubicBezTo>
                <a:cubicBezTo>
                  <a:pt x="615" y="169"/>
                  <a:pt x="632" y="186"/>
                  <a:pt x="632" y="211"/>
                </a:cubicBezTo>
                <a:cubicBezTo>
                  <a:pt x="632" y="253"/>
                  <a:pt x="632" y="253"/>
                  <a:pt x="632" y="253"/>
                </a:cubicBezTo>
                <a:cubicBezTo>
                  <a:pt x="632" y="278"/>
                  <a:pt x="615" y="295"/>
                  <a:pt x="590" y="295"/>
                </a:cubicBezTo>
                <a:cubicBezTo>
                  <a:pt x="211" y="295"/>
                  <a:pt x="211" y="295"/>
                  <a:pt x="211" y="295"/>
                </a:cubicBezTo>
                <a:cubicBezTo>
                  <a:pt x="186" y="295"/>
                  <a:pt x="169" y="278"/>
                  <a:pt x="169" y="253"/>
                </a:cubicBezTo>
                <a:lnTo>
                  <a:pt x="169" y="211"/>
                </a:lnTo>
                <a:close/>
                <a:moveTo>
                  <a:pt x="758" y="1179"/>
                </a:moveTo>
                <a:cubicBezTo>
                  <a:pt x="758" y="1205"/>
                  <a:pt x="741" y="1221"/>
                  <a:pt x="716" y="1221"/>
                </a:cubicBezTo>
                <a:cubicBezTo>
                  <a:pt x="85" y="1221"/>
                  <a:pt x="85" y="1221"/>
                  <a:pt x="85" y="1221"/>
                </a:cubicBezTo>
                <a:cubicBezTo>
                  <a:pt x="64" y="1221"/>
                  <a:pt x="43" y="1205"/>
                  <a:pt x="43" y="1179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43" y="270"/>
                  <a:pt x="59" y="253"/>
                  <a:pt x="85" y="253"/>
                </a:cubicBezTo>
                <a:cubicBezTo>
                  <a:pt x="127" y="253"/>
                  <a:pt x="127" y="253"/>
                  <a:pt x="127" y="253"/>
                </a:cubicBezTo>
                <a:cubicBezTo>
                  <a:pt x="127" y="299"/>
                  <a:pt x="165" y="337"/>
                  <a:pt x="211" y="337"/>
                </a:cubicBezTo>
                <a:cubicBezTo>
                  <a:pt x="590" y="337"/>
                  <a:pt x="590" y="337"/>
                  <a:pt x="590" y="337"/>
                </a:cubicBezTo>
                <a:cubicBezTo>
                  <a:pt x="636" y="337"/>
                  <a:pt x="674" y="299"/>
                  <a:pt x="674" y="253"/>
                </a:cubicBezTo>
                <a:cubicBezTo>
                  <a:pt x="716" y="253"/>
                  <a:pt x="716" y="253"/>
                  <a:pt x="716" y="253"/>
                </a:cubicBezTo>
                <a:cubicBezTo>
                  <a:pt x="737" y="253"/>
                  <a:pt x="758" y="270"/>
                  <a:pt x="758" y="295"/>
                </a:cubicBezTo>
                <a:lnTo>
                  <a:pt x="758" y="117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6" name="TextBox 45"/>
          <p:cNvSpPr txBox="1"/>
          <p:nvPr/>
        </p:nvSpPr>
        <p:spPr>
          <a:xfrm>
            <a:off x="4598463" y="4097018"/>
            <a:ext cx="275125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267"/>
              </a:spcAft>
            </a:pP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Réconciliation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00256" y="5438049"/>
            <a:ext cx="2171428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267"/>
              </a:spcAft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Explicabilité, SHAP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57191" y="5156389"/>
            <a:ext cx="2255911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267"/>
              </a:spcAft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Tester d’autre clustering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34312" y="1726351"/>
            <a:ext cx="2128310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267"/>
              </a:spcAft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Explorer d’autres métriques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24982" y="2161227"/>
            <a:ext cx="1848468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267"/>
              </a:spcAft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Ajout de variables exogène</a:t>
            </a:r>
          </a:p>
        </p:txBody>
      </p:sp>
      <p:sp>
        <p:nvSpPr>
          <p:cNvPr id="45" name="Oval 44"/>
          <p:cNvSpPr/>
          <p:nvPr/>
        </p:nvSpPr>
        <p:spPr>
          <a:xfrm>
            <a:off x="9562621" y="3852850"/>
            <a:ext cx="114779" cy="114779"/>
          </a:xfrm>
          <a:prstGeom prst="ellipse">
            <a:avLst/>
          </a:prstGeom>
          <a:solidFill>
            <a:schemeClr val="accent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3" name="Oval 52"/>
          <p:cNvSpPr/>
          <p:nvPr/>
        </p:nvSpPr>
        <p:spPr>
          <a:xfrm>
            <a:off x="6603744" y="6170043"/>
            <a:ext cx="114779" cy="114779"/>
          </a:xfrm>
          <a:prstGeom prst="ellipse">
            <a:avLst/>
          </a:prstGeom>
          <a:solidFill>
            <a:schemeClr val="accent3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4" name="Oval 53"/>
          <p:cNvSpPr/>
          <p:nvPr/>
        </p:nvSpPr>
        <p:spPr>
          <a:xfrm>
            <a:off x="1666341" y="4031096"/>
            <a:ext cx="114779" cy="114779"/>
          </a:xfrm>
          <a:prstGeom prst="ellipse">
            <a:avLst/>
          </a:prstGeom>
          <a:solidFill>
            <a:schemeClr val="accent4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5" name="Oval 54"/>
          <p:cNvSpPr/>
          <p:nvPr/>
        </p:nvSpPr>
        <p:spPr>
          <a:xfrm>
            <a:off x="7797989" y="3478535"/>
            <a:ext cx="114779" cy="114779"/>
          </a:xfrm>
          <a:prstGeom prst="ellipse">
            <a:avLst/>
          </a:prstGeom>
          <a:solidFill>
            <a:schemeClr val="accent4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7" name="Freeform 91"/>
          <p:cNvSpPr>
            <a:spLocks noEditPoints="1"/>
          </p:cNvSpPr>
          <p:nvPr/>
        </p:nvSpPr>
        <p:spPr bwMode="auto">
          <a:xfrm>
            <a:off x="11094690" y="3719003"/>
            <a:ext cx="568101" cy="450195"/>
          </a:xfrm>
          <a:custGeom>
            <a:avLst/>
            <a:gdLst>
              <a:gd name="T0" fmla="*/ 133 w 800"/>
              <a:gd name="T1" fmla="*/ 67 h 634"/>
              <a:gd name="T2" fmla="*/ 100 w 800"/>
              <a:gd name="T3" fmla="*/ 100 h 634"/>
              <a:gd name="T4" fmla="*/ 133 w 800"/>
              <a:gd name="T5" fmla="*/ 134 h 634"/>
              <a:gd name="T6" fmla="*/ 166 w 800"/>
              <a:gd name="T7" fmla="*/ 100 h 634"/>
              <a:gd name="T8" fmla="*/ 133 w 800"/>
              <a:gd name="T9" fmla="*/ 67 h 634"/>
              <a:gd name="T10" fmla="*/ 716 w 800"/>
              <a:gd name="T11" fmla="*/ 0 h 634"/>
              <a:gd name="T12" fmla="*/ 83 w 800"/>
              <a:gd name="T13" fmla="*/ 0 h 634"/>
              <a:gd name="T14" fmla="*/ 0 w 800"/>
              <a:gd name="T15" fmla="*/ 84 h 634"/>
              <a:gd name="T16" fmla="*/ 0 w 800"/>
              <a:gd name="T17" fmla="*/ 550 h 634"/>
              <a:gd name="T18" fmla="*/ 83 w 800"/>
              <a:gd name="T19" fmla="*/ 634 h 634"/>
              <a:gd name="T20" fmla="*/ 716 w 800"/>
              <a:gd name="T21" fmla="*/ 634 h 634"/>
              <a:gd name="T22" fmla="*/ 800 w 800"/>
              <a:gd name="T23" fmla="*/ 550 h 634"/>
              <a:gd name="T24" fmla="*/ 800 w 800"/>
              <a:gd name="T25" fmla="*/ 84 h 634"/>
              <a:gd name="T26" fmla="*/ 716 w 800"/>
              <a:gd name="T27" fmla="*/ 0 h 634"/>
              <a:gd name="T28" fmla="*/ 766 w 800"/>
              <a:gd name="T29" fmla="*/ 550 h 634"/>
              <a:gd name="T30" fmla="*/ 716 w 800"/>
              <a:gd name="T31" fmla="*/ 600 h 634"/>
              <a:gd name="T32" fmla="*/ 83 w 800"/>
              <a:gd name="T33" fmla="*/ 600 h 634"/>
              <a:gd name="T34" fmla="*/ 33 w 800"/>
              <a:gd name="T35" fmla="*/ 550 h 634"/>
              <a:gd name="T36" fmla="*/ 33 w 800"/>
              <a:gd name="T37" fmla="*/ 200 h 634"/>
              <a:gd name="T38" fmla="*/ 766 w 800"/>
              <a:gd name="T39" fmla="*/ 200 h 634"/>
              <a:gd name="T40" fmla="*/ 766 w 800"/>
              <a:gd name="T41" fmla="*/ 550 h 634"/>
              <a:gd name="T42" fmla="*/ 766 w 800"/>
              <a:gd name="T43" fmla="*/ 167 h 634"/>
              <a:gd name="T44" fmla="*/ 33 w 800"/>
              <a:gd name="T45" fmla="*/ 167 h 634"/>
              <a:gd name="T46" fmla="*/ 33 w 800"/>
              <a:gd name="T47" fmla="*/ 84 h 634"/>
              <a:gd name="T48" fmla="*/ 83 w 800"/>
              <a:gd name="T49" fmla="*/ 34 h 634"/>
              <a:gd name="T50" fmla="*/ 716 w 800"/>
              <a:gd name="T51" fmla="*/ 34 h 634"/>
              <a:gd name="T52" fmla="*/ 766 w 800"/>
              <a:gd name="T53" fmla="*/ 84 h 634"/>
              <a:gd name="T54" fmla="*/ 766 w 800"/>
              <a:gd name="T55" fmla="*/ 167 h 634"/>
              <a:gd name="T56" fmla="*/ 233 w 800"/>
              <a:gd name="T57" fmla="*/ 67 h 634"/>
              <a:gd name="T58" fmla="*/ 200 w 800"/>
              <a:gd name="T59" fmla="*/ 100 h 634"/>
              <a:gd name="T60" fmla="*/ 233 w 800"/>
              <a:gd name="T61" fmla="*/ 134 h 634"/>
              <a:gd name="T62" fmla="*/ 266 w 800"/>
              <a:gd name="T63" fmla="*/ 100 h 634"/>
              <a:gd name="T64" fmla="*/ 233 w 800"/>
              <a:gd name="T65" fmla="*/ 67 h 634"/>
              <a:gd name="T66" fmla="*/ 333 w 800"/>
              <a:gd name="T67" fmla="*/ 67 h 634"/>
              <a:gd name="T68" fmla="*/ 300 w 800"/>
              <a:gd name="T69" fmla="*/ 100 h 634"/>
              <a:gd name="T70" fmla="*/ 333 w 800"/>
              <a:gd name="T71" fmla="*/ 134 h 634"/>
              <a:gd name="T72" fmla="*/ 366 w 800"/>
              <a:gd name="T73" fmla="*/ 100 h 634"/>
              <a:gd name="T74" fmla="*/ 333 w 800"/>
              <a:gd name="T75" fmla="*/ 67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00" h="634">
                <a:moveTo>
                  <a:pt x="133" y="67"/>
                </a:moveTo>
                <a:cubicBezTo>
                  <a:pt x="115" y="67"/>
                  <a:pt x="100" y="82"/>
                  <a:pt x="100" y="100"/>
                </a:cubicBezTo>
                <a:cubicBezTo>
                  <a:pt x="100" y="119"/>
                  <a:pt x="115" y="134"/>
                  <a:pt x="133" y="134"/>
                </a:cubicBezTo>
                <a:cubicBezTo>
                  <a:pt x="151" y="134"/>
                  <a:pt x="166" y="119"/>
                  <a:pt x="166" y="100"/>
                </a:cubicBezTo>
                <a:cubicBezTo>
                  <a:pt x="166" y="82"/>
                  <a:pt x="151" y="67"/>
                  <a:pt x="133" y="67"/>
                </a:cubicBezTo>
                <a:close/>
                <a:moveTo>
                  <a:pt x="716" y="0"/>
                </a:moveTo>
                <a:cubicBezTo>
                  <a:pt x="83" y="0"/>
                  <a:pt x="83" y="0"/>
                  <a:pt x="83" y="0"/>
                </a:cubicBezTo>
                <a:cubicBezTo>
                  <a:pt x="37" y="0"/>
                  <a:pt x="0" y="38"/>
                  <a:pt x="0" y="84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96"/>
                  <a:pt x="37" y="634"/>
                  <a:pt x="83" y="634"/>
                </a:cubicBezTo>
                <a:cubicBezTo>
                  <a:pt x="716" y="634"/>
                  <a:pt x="716" y="634"/>
                  <a:pt x="716" y="634"/>
                </a:cubicBezTo>
                <a:cubicBezTo>
                  <a:pt x="762" y="634"/>
                  <a:pt x="800" y="596"/>
                  <a:pt x="800" y="550"/>
                </a:cubicBezTo>
                <a:cubicBezTo>
                  <a:pt x="800" y="84"/>
                  <a:pt x="800" y="84"/>
                  <a:pt x="800" y="84"/>
                </a:cubicBezTo>
                <a:cubicBezTo>
                  <a:pt x="800" y="38"/>
                  <a:pt x="762" y="0"/>
                  <a:pt x="716" y="0"/>
                </a:cubicBezTo>
                <a:close/>
                <a:moveTo>
                  <a:pt x="766" y="550"/>
                </a:moveTo>
                <a:cubicBezTo>
                  <a:pt x="766" y="578"/>
                  <a:pt x="744" y="600"/>
                  <a:pt x="716" y="600"/>
                </a:cubicBezTo>
                <a:cubicBezTo>
                  <a:pt x="83" y="600"/>
                  <a:pt x="83" y="600"/>
                  <a:pt x="83" y="600"/>
                </a:cubicBezTo>
                <a:cubicBezTo>
                  <a:pt x="55" y="600"/>
                  <a:pt x="33" y="578"/>
                  <a:pt x="33" y="550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66" y="200"/>
                  <a:pt x="766" y="200"/>
                  <a:pt x="766" y="200"/>
                </a:cubicBezTo>
                <a:lnTo>
                  <a:pt x="766" y="550"/>
                </a:lnTo>
                <a:close/>
                <a:moveTo>
                  <a:pt x="766" y="167"/>
                </a:moveTo>
                <a:cubicBezTo>
                  <a:pt x="33" y="167"/>
                  <a:pt x="33" y="167"/>
                  <a:pt x="33" y="167"/>
                </a:cubicBezTo>
                <a:cubicBezTo>
                  <a:pt x="33" y="84"/>
                  <a:pt x="33" y="84"/>
                  <a:pt x="33" y="84"/>
                </a:cubicBezTo>
                <a:cubicBezTo>
                  <a:pt x="33" y="56"/>
                  <a:pt x="55" y="34"/>
                  <a:pt x="83" y="34"/>
                </a:cubicBezTo>
                <a:cubicBezTo>
                  <a:pt x="716" y="34"/>
                  <a:pt x="716" y="34"/>
                  <a:pt x="716" y="34"/>
                </a:cubicBezTo>
                <a:cubicBezTo>
                  <a:pt x="744" y="34"/>
                  <a:pt x="766" y="56"/>
                  <a:pt x="766" y="84"/>
                </a:cubicBezTo>
                <a:lnTo>
                  <a:pt x="766" y="167"/>
                </a:lnTo>
                <a:close/>
                <a:moveTo>
                  <a:pt x="233" y="67"/>
                </a:moveTo>
                <a:cubicBezTo>
                  <a:pt x="215" y="67"/>
                  <a:pt x="200" y="82"/>
                  <a:pt x="200" y="100"/>
                </a:cubicBezTo>
                <a:cubicBezTo>
                  <a:pt x="200" y="119"/>
                  <a:pt x="215" y="134"/>
                  <a:pt x="233" y="134"/>
                </a:cubicBezTo>
                <a:cubicBezTo>
                  <a:pt x="251" y="134"/>
                  <a:pt x="266" y="119"/>
                  <a:pt x="266" y="100"/>
                </a:cubicBezTo>
                <a:cubicBezTo>
                  <a:pt x="266" y="82"/>
                  <a:pt x="251" y="67"/>
                  <a:pt x="233" y="67"/>
                </a:cubicBezTo>
                <a:close/>
                <a:moveTo>
                  <a:pt x="333" y="67"/>
                </a:moveTo>
                <a:cubicBezTo>
                  <a:pt x="315" y="67"/>
                  <a:pt x="300" y="82"/>
                  <a:pt x="300" y="100"/>
                </a:cubicBezTo>
                <a:cubicBezTo>
                  <a:pt x="300" y="119"/>
                  <a:pt x="315" y="134"/>
                  <a:pt x="333" y="134"/>
                </a:cubicBezTo>
                <a:cubicBezTo>
                  <a:pt x="351" y="134"/>
                  <a:pt x="366" y="119"/>
                  <a:pt x="366" y="100"/>
                </a:cubicBezTo>
                <a:cubicBezTo>
                  <a:pt x="366" y="82"/>
                  <a:pt x="351" y="67"/>
                  <a:pt x="333" y="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58" name="Freeform 41"/>
          <p:cNvSpPr>
            <a:spLocks noEditPoints="1"/>
          </p:cNvSpPr>
          <p:nvPr/>
        </p:nvSpPr>
        <p:spPr bwMode="auto">
          <a:xfrm>
            <a:off x="449806" y="1717179"/>
            <a:ext cx="522789" cy="591771"/>
          </a:xfrm>
          <a:custGeom>
            <a:avLst/>
            <a:gdLst>
              <a:gd name="T0" fmla="*/ 417 w 800"/>
              <a:gd name="T1" fmla="*/ 456 h 905"/>
              <a:gd name="T2" fmla="*/ 417 w 800"/>
              <a:gd name="T3" fmla="*/ 261 h 905"/>
              <a:gd name="T4" fmla="*/ 400 w 800"/>
              <a:gd name="T5" fmla="*/ 244 h 905"/>
              <a:gd name="T6" fmla="*/ 383 w 800"/>
              <a:gd name="T7" fmla="*/ 261 h 905"/>
              <a:gd name="T8" fmla="*/ 383 w 800"/>
              <a:gd name="T9" fmla="*/ 456 h 905"/>
              <a:gd name="T10" fmla="*/ 348 w 800"/>
              <a:gd name="T11" fmla="*/ 505 h 905"/>
              <a:gd name="T12" fmla="*/ 383 w 800"/>
              <a:gd name="T13" fmla="*/ 553 h 905"/>
              <a:gd name="T14" fmla="*/ 383 w 800"/>
              <a:gd name="T15" fmla="*/ 609 h 905"/>
              <a:gd name="T16" fmla="*/ 400 w 800"/>
              <a:gd name="T17" fmla="*/ 626 h 905"/>
              <a:gd name="T18" fmla="*/ 417 w 800"/>
              <a:gd name="T19" fmla="*/ 609 h 905"/>
              <a:gd name="T20" fmla="*/ 417 w 800"/>
              <a:gd name="T21" fmla="*/ 553 h 905"/>
              <a:gd name="T22" fmla="*/ 452 w 800"/>
              <a:gd name="T23" fmla="*/ 505 h 905"/>
              <a:gd name="T24" fmla="*/ 417 w 800"/>
              <a:gd name="T25" fmla="*/ 456 h 905"/>
              <a:gd name="T26" fmla="*/ 400 w 800"/>
              <a:gd name="T27" fmla="*/ 522 h 905"/>
              <a:gd name="T28" fmla="*/ 383 w 800"/>
              <a:gd name="T29" fmla="*/ 505 h 905"/>
              <a:gd name="T30" fmla="*/ 400 w 800"/>
              <a:gd name="T31" fmla="*/ 487 h 905"/>
              <a:gd name="T32" fmla="*/ 417 w 800"/>
              <a:gd name="T33" fmla="*/ 505 h 905"/>
              <a:gd name="T34" fmla="*/ 400 w 800"/>
              <a:gd name="T35" fmla="*/ 522 h 905"/>
              <a:gd name="T36" fmla="*/ 696 w 800"/>
              <a:gd name="T37" fmla="*/ 233 h 905"/>
              <a:gd name="T38" fmla="*/ 737 w 800"/>
              <a:gd name="T39" fmla="*/ 192 h 905"/>
              <a:gd name="T40" fmla="*/ 762 w 800"/>
              <a:gd name="T41" fmla="*/ 216 h 905"/>
              <a:gd name="T42" fmla="*/ 786 w 800"/>
              <a:gd name="T43" fmla="*/ 192 h 905"/>
              <a:gd name="T44" fmla="*/ 713 w 800"/>
              <a:gd name="T45" fmla="*/ 119 h 905"/>
              <a:gd name="T46" fmla="*/ 689 w 800"/>
              <a:gd name="T47" fmla="*/ 143 h 905"/>
              <a:gd name="T48" fmla="*/ 713 w 800"/>
              <a:gd name="T49" fmla="*/ 167 h 905"/>
              <a:gd name="T50" fmla="*/ 671 w 800"/>
              <a:gd name="T51" fmla="*/ 209 h 905"/>
              <a:gd name="T52" fmla="*/ 417 w 800"/>
              <a:gd name="T53" fmla="*/ 105 h 905"/>
              <a:gd name="T54" fmla="*/ 417 w 800"/>
              <a:gd name="T55" fmla="*/ 35 h 905"/>
              <a:gd name="T56" fmla="*/ 452 w 800"/>
              <a:gd name="T57" fmla="*/ 35 h 905"/>
              <a:gd name="T58" fmla="*/ 452 w 800"/>
              <a:gd name="T59" fmla="*/ 0 h 905"/>
              <a:gd name="T60" fmla="*/ 348 w 800"/>
              <a:gd name="T61" fmla="*/ 0 h 905"/>
              <a:gd name="T62" fmla="*/ 348 w 800"/>
              <a:gd name="T63" fmla="*/ 35 h 905"/>
              <a:gd name="T64" fmla="*/ 383 w 800"/>
              <a:gd name="T65" fmla="*/ 35 h 905"/>
              <a:gd name="T66" fmla="*/ 383 w 800"/>
              <a:gd name="T67" fmla="*/ 105 h 905"/>
              <a:gd name="T68" fmla="*/ 0 w 800"/>
              <a:gd name="T69" fmla="*/ 505 h 905"/>
              <a:gd name="T70" fmla="*/ 400 w 800"/>
              <a:gd name="T71" fmla="*/ 905 h 905"/>
              <a:gd name="T72" fmla="*/ 800 w 800"/>
              <a:gd name="T73" fmla="*/ 505 h 905"/>
              <a:gd name="T74" fmla="*/ 696 w 800"/>
              <a:gd name="T75" fmla="*/ 233 h 905"/>
              <a:gd name="T76" fmla="*/ 400 w 800"/>
              <a:gd name="T77" fmla="*/ 870 h 905"/>
              <a:gd name="T78" fmla="*/ 35 w 800"/>
              <a:gd name="T79" fmla="*/ 505 h 905"/>
              <a:gd name="T80" fmla="*/ 400 w 800"/>
              <a:gd name="T81" fmla="*/ 139 h 905"/>
              <a:gd name="T82" fmla="*/ 765 w 800"/>
              <a:gd name="T83" fmla="*/ 505 h 905"/>
              <a:gd name="T84" fmla="*/ 400 w 800"/>
              <a:gd name="T85" fmla="*/ 87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0" h="905">
                <a:moveTo>
                  <a:pt x="417" y="456"/>
                </a:moveTo>
                <a:cubicBezTo>
                  <a:pt x="417" y="261"/>
                  <a:pt x="417" y="261"/>
                  <a:pt x="417" y="261"/>
                </a:cubicBezTo>
                <a:cubicBezTo>
                  <a:pt x="417" y="251"/>
                  <a:pt x="410" y="244"/>
                  <a:pt x="400" y="244"/>
                </a:cubicBezTo>
                <a:cubicBezTo>
                  <a:pt x="390" y="244"/>
                  <a:pt x="383" y="251"/>
                  <a:pt x="383" y="261"/>
                </a:cubicBezTo>
                <a:cubicBezTo>
                  <a:pt x="383" y="456"/>
                  <a:pt x="383" y="456"/>
                  <a:pt x="383" y="456"/>
                </a:cubicBezTo>
                <a:cubicBezTo>
                  <a:pt x="362" y="463"/>
                  <a:pt x="348" y="484"/>
                  <a:pt x="348" y="505"/>
                </a:cubicBezTo>
                <a:cubicBezTo>
                  <a:pt x="348" y="525"/>
                  <a:pt x="362" y="546"/>
                  <a:pt x="383" y="553"/>
                </a:cubicBezTo>
                <a:cubicBezTo>
                  <a:pt x="383" y="609"/>
                  <a:pt x="383" y="609"/>
                  <a:pt x="383" y="609"/>
                </a:cubicBezTo>
                <a:cubicBezTo>
                  <a:pt x="383" y="619"/>
                  <a:pt x="390" y="626"/>
                  <a:pt x="400" y="626"/>
                </a:cubicBezTo>
                <a:cubicBezTo>
                  <a:pt x="410" y="626"/>
                  <a:pt x="417" y="619"/>
                  <a:pt x="417" y="609"/>
                </a:cubicBezTo>
                <a:cubicBezTo>
                  <a:pt x="417" y="553"/>
                  <a:pt x="417" y="553"/>
                  <a:pt x="417" y="553"/>
                </a:cubicBezTo>
                <a:cubicBezTo>
                  <a:pt x="438" y="546"/>
                  <a:pt x="452" y="525"/>
                  <a:pt x="452" y="505"/>
                </a:cubicBezTo>
                <a:cubicBezTo>
                  <a:pt x="452" y="484"/>
                  <a:pt x="438" y="463"/>
                  <a:pt x="417" y="456"/>
                </a:cubicBezTo>
                <a:close/>
                <a:moveTo>
                  <a:pt x="400" y="522"/>
                </a:moveTo>
                <a:cubicBezTo>
                  <a:pt x="390" y="522"/>
                  <a:pt x="383" y="515"/>
                  <a:pt x="383" y="505"/>
                </a:cubicBezTo>
                <a:cubicBezTo>
                  <a:pt x="383" y="494"/>
                  <a:pt x="390" y="487"/>
                  <a:pt x="400" y="487"/>
                </a:cubicBezTo>
                <a:cubicBezTo>
                  <a:pt x="410" y="487"/>
                  <a:pt x="417" y="494"/>
                  <a:pt x="417" y="505"/>
                </a:cubicBezTo>
                <a:cubicBezTo>
                  <a:pt x="417" y="515"/>
                  <a:pt x="410" y="522"/>
                  <a:pt x="400" y="522"/>
                </a:cubicBezTo>
                <a:close/>
                <a:moveTo>
                  <a:pt x="696" y="233"/>
                </a:moveTo>
                <a:cubicBezTo>
                  <a:pt x="737" y="192"/>
                  <a:pt x="737" y="192"/>
                  <a:pt x="737" y="192"/>
                </a:cubicBezTo>
                <a:cubicBezTo>
                  <a:pt x="762" y="216"/>
                  <a:pt x="762" y="216"/>
                  <a:pt x="762" y="216"/>
                </a:cubicBezTo>
                <a:cubicBezTo>
                  <a:pt x="786" y="192"/>
                  <a:pt x="786" y="192"/>
                  <a:pt x="786" y="192"/>
                </a:cubicBezTo>
                <a:cubicBezTo>
                  <a:pt x="713" y="119"/>
                  <a:pt x="713" y="119"/>
                  <a:pt x="713" y="119"/>
                </a:cubicBezTo>
                <a:cubicBezTo>
                  <a:pt x="689" y="143"/>
                  <a:pt x="689" y="143"/>
                  <a:pt x="689" y="143"/>
                </a:cubicBezTo>
                <a:cubicBezTo>
                  <a:pt x="713" y="167"/>
                  <a:pt x="713" y="167"/>
                  <a:pt x="713" y="167"/>
                </a:cubicBezTo>
                <a:cubicBezTo>
                  <a:pt x="671" y="209"/>
                  <a:pt x="671" y="209"/>
                  <a:pt x="671" y="209"/>
                </a:cubicBezTo>
                <a:cubicBezTo>
                  <a:pt x="605" y="146"/>
                  <a:pt x="515" y="108"/>
                  <a:pt x="417" y="105"/>
                </a:cubicBezTo>
                <a:cubicBezTo>
                  <a:pt x="417" y="35"/>
                  <a:pt x="417" y="35"/>
                  <a:pt x="417" y="35"/>
                </a:cubicBezTo>
                <a:cubicBezTo>
                  <a:pt x="452" y="35"/>
                  <a:pt x="452" y="35"/>
                  <a:pt x="452" y="35"/>
                </a:cubicBezTo>
                <a:cubicBezTo>
                  <a:pt x="452" y="0"/>
                  <a:pt x="452" y="0"/>
                  <a:pt x="452" y="0"/>
                </a:cubicBezTo>
                <a:cubicBezTo>
                  <a:pt x="348" y="0"/>
                  <a:pt x="348" y="0"/>
                  <a:pt x="348" y="0"/>
                </a:cubicBezTo>
                <a:cubicBezTo>
                  <a:pt x="348" y="35"/>
                  <a:pt x="348" y="35"/>
                  <a:pt x="348" y="35"/>
                </a:cubicBezTo>
                <a:cubicBezTo>
                  <a:pt x="383" y="35"/>
                  <a:pt x="383" y="35"/>
                  <a:pt x="383" y="35"/>
                </a:cubicBezTo>
                <a:cubicBezTo>
                  <a:pt x="383" y="105"/>
                  <a:pt x="383" y="105"/>
                  <a:pt x="383" y="105"/>
                </a:cubicBezTo>
                <a:cubicBezTo>
                  <a:pt x="170" y="115"/>
                  <a:pt x="0" y="289"/>
                  <a:pt x="0" y="505"/>
                </a:cubicBezTo>
                <a:cubicBezTo>
                  <a:pt x="0" y="727"/>
                  <a:pt x="177" y="905"/>
                  <a:pt x="400" y="905"/>
                </a:cubicBezTo>
                <a:cubicBezTo>
                  <a:pt x="623" y="905"/>
                  <a:pt x="800" y="727"/>
                  <a:pt x="800" y="505"/>
                </a:cubicBezTo>
                <a:cubicBezTo>
                  <a:pt x="800" y="400"/>
                  <a:pt x="762" y="306"/>
                  <a:pt x="696" y="233"/>
                </a:cubicBezTo>
                <a:close/>
                <a:moveTo>
                  <a:pt x="400" y="870"/>
                </a:moveTo>
                <a:cubicBezTo>
                  <a:pt x="198" y="870"/>
                  <a:pt x="35" y="706"/>
                  <a:pt x="35" y="505"/>
                </a:cubicBezTo>
                <a:cubicBezTo>
                  <a:pt x="35" y="303"/>
                  <a:pt x="198" y="139"/>
                  <a:pt x="400" y="139"/>
                </a:cubicBezTo>
                <a:cubicBezTo>
                  <a:pt x="602" y="139"/>
                  <a:pt x="765" y="303"/>
                  <a:pt x="765" y="505"/>
                </a:cubicBezTo>
                <a:cubicBezTo>
                  <a:pt x="765" y="706"/>
                  <a:pt x="602" y="870"/>
                  <a:pt x="400" y="87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59" name="Oval 58"/>
          <p:cNvSpPr/>
          <p:nvPr/>
        </p:nvSpPr>
        <p:spPr>
          <a:xfrm>
            <a:off x="4492603" y="1013042"/>
            <a:ext cx="114779" cy="114779"/>
          </a:xfrm>
          <a:prstGeom prst="ellipse">
            <a:avLst/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60" name="Oval 59"/>
          <p:cNvSpPr/>
          <p:nvPr/>
        </p:nvSpPr>
        <p:spPr>
          <a:xfrm>
            <a:off x="767269" y="2787655"/>
            <a:ext cx="114779" cy="114779"/>
          </a:xfrm>
          <a:prstGeom prst="ellipse">
            <a:avLst/>
          </a:prstGeom>
          <a:solidFill>
            <a:schemeClr val="bg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Ameliorations</a:t>
            </a:r>
          </a:p>
        </p:txBody>
      </p:sp>
    </p:spTree>
    <p:extLst>
      <p:ext uri="{BB962C8B-B14F-4D97-AF65-F5344CB8AC3E}">
        <p14:creationId xmlns:p14="http://schemas.microsoft.com/office/powerpoint/2010/main" val="3291488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50" grpId="0" animBg="1"/>
      <p:bldP spid="5" grpId="0" animBg="1"/>
      <p:bldP spid="8" grpId="0" animBg="1"/>
      <p:bldP spid="10" grpId="0" animBg="1"/>
      <p:bldP spid="11" grpId="0" animBg="1"/>
      <p:bldP spid="12" grpId="0" animBg="1"/>
      <p:bldP spid="15" grpId="0" animBg="1"/>
      <p:bldP spid="23" grpId="0" animBg="1"/>
      <p:bldP spid="24" grpId="0" animBg="1"/>
      <p:bldP spid="21" grpId="0" animBg="1"/>
      <p:bldP spid="20" grpId="0" animBg="1"/>
      <p:bldP spid="38" grpId="0" animBg="1"/>
      <p:bldP spid="42" grpId="0" animBg="1"/>
      <p:bldP spid="46" grpId="0"/>
      <p:bldP spid="47" grpId="0"/>
      <p:bldP spid="48" grpId="0"/>
      <p:bldP spid="49" grpId="0"/>
      <p:bldP spid="51" grpId="0"/>
      <p:bldP spid="45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Point d’interrogation jaune">
            <a:extLst>
              <a:ext uri="{FF2B5EF4-FFF2-40B4-BE49-F238E27FC236}">
                <a16:creationId xmlns:a16="http://schemas.microsoft.com/office/drawing/2014/main" id="{9362E13E-0D98-D405-990F-C511D3F795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-1" b="622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0217342-E1C1-3621-E687-856C84D6EE54}"/>
              </a:ext>
            </a:extLst>
          </p:cNvPr>
          <p:cNvSpPr txBox="1"/>
          <p:nvPr/>
        </p:nvSpPr>
        <p:spPr>
          <a:xfrm>
            <a:off x="1549238" y="1145080"/>
            <a:ext cx="9090476" cy="21796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?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4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02909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278FA6-8E5B-9285-A0CE-53DD8AB6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anchor="t">
            <a:normAutofit/>
          </a:bodyPr>
          <a:lstStyle/>
          <a:p>
            <a:r>
              <a:rPr lang="fr-FR" dirty="0"/>
              <a:t>Data Visualisation</a:t>
            </a:r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Image 5" descr="Une image contenant Tracé, ligne, capture d’écran, Police&#10;&#10;Description générée automatiquement">
            <a:extLst>
              <a:ext uri="{FF2B5EF4-FFF2-40B4-BE49-F238E27FC236}">
                <a16:creationId xmlns:a16="http://schemas.microsoft.com/office/drawing/2014/main" id="{26B52A3F-36F5-2899-FCA8-C0161E030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3" y="2250419"/>
            <a:ext cx="10987720" cy="4438389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BBB0F71-8A0B-3F9C-3FD6-503DE77BB5DF}"/>
              </a:ext>
            </a:extLst>
          </p:cNvPr>
          <p:cNvSpPr txBox="1"/>
          <p:nvPr/>
        </p:nvSpPr>
        <p:spPr>
          <a:xfrm>
            <a:off x="6555109" y="864073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Tendance</a:t>
            </a:r>
            <a:r>
              <a:rPr lang="fr-FR" dirty="0"/>
              <a:t> croissante </a:t>
            </a:r>
          </a:p>
          <a:p>
            <a:r>
              <a:rPr lang="fr-F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Saisonnalité </a:t>
            </a:r>
            <a:r>
              <a:rPr lang="fr-FR" dirty="0"/>
              <a:t>(période, intervalle régulier) </a:t>
            </a:r>
          </a:p>
          <a:p>
            <a:r>
              <a:rPr lang="fr-FR" dirty="0"/>
              <a:t>Des </a:t>
            </a:r>
            <a:r>
              <a:rPr lang="fr-F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pics</a:t>
            </a:r>
            <a:r>
              <a:rPr lang="fr-FR" dirty="0"/>
              <a:t> début janvier</a:t>
            </a:r>
          </a:p>
        </p:txBody>
      </p:sp>
    </p:spTree>
    <p:extLst>
      <p:ext uri="{BB962C8B-B14F-4D97-AF65-F5344CB8AC3E}">
        <p14:creationId xmlns:p14="http://schemas.microsoft.com/office/powerpoint/2010/main" val="339293934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9B9B41CB-6168-4BC8-C123-35B9DCDBC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134" y="272727"/>
            <a:ext cx="7849732" cy="6312545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36319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, ligne&#10;&#10;Description générée automatiquement">
            <a:extLst>
              <a:ext uri="{FF2B5EF4-FFF2-40B4-BE49-F238E27FC236}">
                <a16:creationId xmlns:a16="http://schemas.microsoft.com/office/drawing/2014/main" id="{07D37489-A8FC-44E9-AC7A-EFA06BFFE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7" y="285854"/>
            <a:ext cx="7345984" cy="2815155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 descr="Une image contenant capture d’écran, Tracé, Caractère coloré, Police&#10;&#10;Description générée automatiquement">
            <a:extLst>
              <a:ext uri="{FF2B5EF4-FFF2-40B4-BE49-F238E27FC236}">
                <a16:creationId xmlns:a16="http://schemas.microsoft.com/office/drawing/2014/main" id="{A9EB1361-99C5-188D-BE34-2A910711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143" y="3429000"/>
            <a:ext cx="7772400" cy="3151999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D6A3DD8-FD18-E653-D15C-4FD89308CE7B}"/>
              </a:ext>
            </a:extLst>
          </p:cNvPr>
          <p:cNvSpPr txBox="1"/>
          <p:nvPr/>
        </p:nvSpPr>
        <p:spPr>
          <a:xfrm>
            <a:off x="9340545" y="1245705"/>
            <a:ext cx="265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Impact de la 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promotion</a:t>
            </a:r>
          </a:p>
        </p:txBody>
      </p:sp>
      <p:cxnSp>
        <p:nvCxnSpPr>
          <p:cNvPr id="10" name="Connecteur en arc 9">
            <a:extLst>
              <a:ext uri="{FF2B5EF4-FFF2-40B4-BE49-F238E27FC236}">
                <a16:creationId xmlns:a16="http://schemas.microsoft.com/office/drawing/2014/main" id="{392943AE-6A18-C496-AD31-2A22C08A1A28}"/>
              </a:ext>
            </a:extLst>
          </p:cNvPr>
          <p:cNvCxnSpPr>
            <a:stCxn id="8" idx="1"/>
          </p:cNvCxnSpPr>
          <p:nvPr/>
        </p:nvCxnSpPr>
        <p:spPr>
          <a:xfrm rot="10800000">
            <a:off x="7911549" y="914401"/>
            <a:ext cx="1428997" cy="5159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76D7885-8FB7-D490-FE70-F6F121A8D5A2}"/>
              </a:ext>
            </a:extLst>
          </p:cNvPr>
          <p:cNvSpPr txBox="1"/>
          <p:nvPr/>
        </p:nvSpPr>
        <p:spPr>
          <a:xfrm>
            <a:off x="512969" y="4635667"/>
            <a:ext cx="257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Proposition de </a:t>
            </a:r>
            <a:r>
              <a:rPr lang="fr-F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clusters</a:t>
            </a:r>
          </a:p>
        </p:txBody>
      </p:sp>
      <p:cxnSp>
        <p:nvCxnSpPr>
          <p:cNvPr id="13" name="Connecteur en arc 12">
            <a:extLst>
              <a:ext uri="{FF2B5EF4-FFF2-40B4-BE49-F238E27FC236}">
                <a16:creationId xmlns:a16="http://schemas.microsoft.com/office/drawing/2014/main" id="{F8B9A2C6-5A92-0CB3-D5C5-696E1ECBA2B7}"/>
              </a:ext>
            </a:extLst>
          </p:cNvPr>
          <p:cNvCxnSpPr>
            <a:stCxn id="11" idx="3"/>
          </p:cNvCxnSpPr>
          <p:nvPr/>
        </p:nvCxnSpPr>
        <p:spPr>
          <a:xfrm flipV="1">
            <a:off x="3091752" y="4161183"/>
            <a:ext cx="775557" cy="6591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0398072B-4E68-D0F8-8D78-0C186F7D9638}"/>
              </a:ext>
            </a:extLst>
          </p:cNvPr>
          <p:cNvSpPr txBox="1"/>
          <p:nvPr/>
        </p:nvSpPr>
        <p:spPr>
          <a:xfrm>
            <a:off x="7540301" y="2197700"/>
            <a:ext cx="60992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Corrélation de Spearman : 0,70 -&gt;70%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D5DDBE-ABE6-9781-3F31-4B96DD000DD5}"/>
              </a:ext>
            </a:extLst>
          </p:cNvPr>
          <p:cNvSpPr txBox="1"/>
          <p:nvPr/>
        </p:nvSpPr>
        <p:spPr>
          <a:xfrm>
            <a:off x="194317" y="6016437"/>
            <a:ext cx="6819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Corrélation de Spearman : 0.79 -&gt; 79%</a:t>
            </a:r>
          </a:p>
        </p:txBody>
      </p:sp>
    </p:spTree>
    <p:extLst>
      <p:ext uri="{BB962C8B-B14F-4D97-AF65-F5344CB8AC3E}">
        <p14:creationId xmlns:p14="http://schemas.microsoft.com/office/powerpoint/2010/main" val="190198517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ligne, Tracé, capture d’écran&#10;&#10;Description générée automatiquement">
            <a:extLst>
              <a:ext uri="{FF2B5EF4-FFF2-40B4-BE49-F238E27FC236}">
                <a16:creationId xmlns:a16="http://schemas.microsoft.com/office/drawing/2014/main" id="{D5FA5904-7D43-03F6-43CF-03783877D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250" y="304905"/>
            <a:ext cx="7988300" cy="2921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72E097F-4ADC-1628-FD84-EC4588AC72A7}"/>
              </a:ext>
            </a:extLst>
          </p:cNvPr>
          <p:cNvSpPr txBox="1"/>
          <p:nvPr/>
        </p:nvSpPr>
        <p:spPr>
          <a:xfrm>
            <a:off x="10413949" y="3196088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similitudes</a:t>
            </a:r>
          </a:p>
        </p:txBody>
      </p:sp>
      <p:cxnSp>
        <p:nvCxnSpPr>
          <p:cNvPr id="9" name="Connecteur en arc 8">
            <a:extLst>
              <a:ext uri="{FF2B5EF4-FFF2-40B4-BE49-F238E27FC236}">
                <a16:creationId xmlns:a16="http://schemas.microsoft.com/office/drawing/2014/main" id="{AB7C37A4-B210-5E43-7582-EA6B8DCA3977}"/>
              </a:ext>
            </a:extLst>
          </p:cNvPr>
          <p:cNvCxnSpPr>
            <a:stCxn id="7" idx="0"/>
            <a:endCxn id="5" idx="3"/>
          </p:cNvCxnSpPr>
          <p:nvPr/>
        </p:nvCxnSpPr>
        <p:spPr>
          <a:xfrm rot="16200000" flipV="1">
            <a:off x="9982922" y="1876034"/>
            <a:ext cx="1430683" cy="12094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rc 10">
            <a:extLst>
              <a:ext uri="{FF2B5EF4-FFF2-40B4-BE49-F238E27FC236}">
                <a16:creationId xmlns:a16="http://schemas.microsoft.com/office/drawing/2014/main" id="{EC15AF2A-0116-4580-AA4A-92993CB78718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9921897" y="3737074"/>
            <a:ext cx="1552732" cy="12094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 descr="Une image contenant Tracé, ligne, capture d’écran, Police&#10;&#10;Description générée automatiquement">
            <a:extLst>
              <a:ext uri="{FF2B5EF4-FFF2-40B4-BE49-F238E27FC236}">
                <a16:creationId xmlns:a16="http://schemas.microsoft.com/office/drawing/2014/main" id="{B93B6E45-EF2C-6EBF-554C-0D257103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3429000"/>
            <a:ext cx="7988299" cy="2921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36745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ligne, Tracé, capture d’écran&#10;&#10;Description générée automatiquement">
            <a:extLst>
              <a:ext uri="{FF2B5EF4-FFF2-40B4-BE49-F238E27FC236}">
                <a16:creationId xmlns:a16="http://schemas.microsoft.com/office/drawing/2014/main" id="{8F790E47-2087-373F-7C94-F14042019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748" y="2645924"/>
            <a:ext cx="9032504" cy="3632791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4D619D-D2B9-5B14-48EF-7CBFBABA1638}"/>
              </a:ext>
            </a:extLst>
          </p:cNvPr>
          <p:cNvSpPr txBox="1"/>
          <p:nvPr/>
        </p:nvSpPr>
        <p:spPr>
          <a:xfrm>
            <a:off x="5626574" y="1087346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Corrélation de Spearman : 0.8175</a:t>
            </a:r>
          </a:p>
          <a:p>
            <a:r>
              <a:rPr lang="fr-FR" dirty="0"/>
              <a:t>Forte corrélation positive</a:t>
            </a:r>
          </a:p>
        </p:txBody>
      </p:sp>
    </p:spTree>
    <p:extLst>
      <p:ext uri="{BB962C8B-B14F-4D97-AF65-F5344CB8AC3E}">
        <p14:creationId xmlns:p14="http://schemas.microsoft.com/office/powerpoint/2010/main" val="308920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5F8DD9-80C4-12F8-CACA-12700FD5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des variables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9847757-9ABE-280A-9439-44C1CFB9A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63" y="2638426"/>
            <a:ext cx="10077450" cy="3316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CE8144D-964B-3BAE-5046-67EC43B54760}"/>
              </a:ext>
            </a:extLst>
          </p:cNvPr>
          <p:cNvSpPr txBox="1"/>
          <p:nvPr/>
        </p:nvSpPr>
        <p:spPr>
          <a:xfrm>
            <a:off x="6096000" y="903288"/>
            <a:ext cx="575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Spearman</a:t>
            </a:r>
            <a:r>
              <a:rPr lang="fr-FR" dirty="0"/>
              <a:t> : corrélation monotone entre les variables </a:t>
            </a:r>
          </a:p>
        </p:txBody>
      </p:sp>
    </p:spTree>
    <p:extLst>
      <p:ext uri="{BB962C8B-B14F-4D97-AF65-F5344CB8AC3E}">
        <p14:creationId xmlns:p14="http://schemas.microsoft.com/office/powerpoint/2010/main" val="423927675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Roca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560</Words>
  <Application>Microsoft Macintosh PowerPoint</Application>
  <PresentationFormat>Grand écran</PresentationFormat>
  <Paragraphs>198</Paragraphs>
  <Slides>38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Arial</vt:lpstr>
      <vt:lpstr>Avenir Next LT Pro</vt:lpstr>
      <vt:lpstr>Avenir Next LT Pro Light</vt:lpstr>
      <vt:lpstr>Calibri</vt:lpstr>
      <vt:lpstr>Georgia Pro Semibold</vt:lpstr>
      <vt:lpstr>Menlo</vt:lpstr>
      <vt:lpstr>RocaVTI</vt:lpstr>
      <vt:lpstr>Projet de Statistique pour la prévision</vt:lpstr>
      <vt:lpstr>Sommaire</vt:lpstr>
      <vt:lpstr>Introduction </vt:lpstr>
      <vt:lpstr>Data Visualisation</vt:lpstr>
      <vt:lpstr>Présentation PowerPoint</vt:lpstr>
      <vt:lpstr>Présentation PowerPoint</vt:lpstr>
      <vt:lpstr>Présentation PowerPoint</vt:lpstr>
      <vt:lpstr>Présentation PowerPoint</vt:lpstr>
      <vt:lpstr>Analyse des variables </vt:lpstr>
      <vt:lpstr>Présentation PowerPoint</vt:lpstr>
      <vt:lpstr>Analyse</vt:lpstr>
      <vt:lpstr>Les métriques</vt:lpstr>
      <vt:lpstr>SARIMAX</vt:lpstr>
      <vt:lpstr>SARIMAX</vt:lpstr>
      <vt:lpstr>SARIMAX</vt:lpstr>
      <vt:lpstr>SARIMAX</vt:lpstr>
      <vt:lpstr>Prophet</vt:lpstr>
      <vt:lpstr>Prophet</vt:lpstr>
      <vt:lpstr>LSTM</vt:lpstr>
      <vt:lpstr>Random Forest</vt:lpstr>
      <vt:lpstr>Random Forest</vt:lpstr>
      <vt:lpstr>Random Forest</vt:lpstr>
      <vt:lpstr>XGBoost</vt:lpstr>
      <vt:lpstr>XGBoost</vt:lpstr>
      <vt:lpstr>XGBoost</vt:lpstr>
      <vt:lpstr>XGBoost</vt:lpstr>
      <vt:lpstr>Benchmark</vt:lpstr>
      <vt:lpstr>Bottom – up approach</vt:lpstr>
      <vt:lpstr>Nos données</vt:lpstr>
      <vt:lpstr>Nos données</vt:lpstr>
      <vt:lpstr>Clustering de Time Series : Product categories</vt:lpstr>
      <vt:lpstr>Clustering de Time Series : Stores</vt:lpstr>
      <vt:lpstr>Clustering de Time Series : Stores</vt:lpstr>
      <vt:lpstr>Bottom-Up</vt:lpstr>
      <vt:lpstr>SARIMAX</vt:lpstr>
      <vt:lpstr>Prophet Online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Statistiques pour la prévision</dc:title>
  <dc:creator>Lilya khelid</dc:creator>
  <cp:lastModifiedBy>Lilya khelid</cp:lastModifiedBy>
  <cp:revision>78</cp:revision>
  <dcterms:created xsi:type="dcterms:W3CDTF">2025-01-07T20:14:53Z</dcterms:created>
  <dcterms:modified xsi:type="dcterms:W3CDTF">2025-01-08T09:51:49Z</dcterms:modified>
</cp:coreProperties>
</file>